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0" r:id="rId6"/>
    <p:sldMasterId id="2147483652" r:id="rId7"/>
    <p:sldMasterId id="2147483653" r:id="rId8"/>
    <p:sldMasterId id="2147483655" r:id="rId9"/>
    <p:sldMasterId id="2147483657" r:id="rId10"/>
    <p:sldMasterId id="2147483659" r:id="rId11"/>
    <p:sldMasterId id="2147483661" r:id="rId12"/>
    <p:sldMasterId id="2147483663" r:id="rId13"/>
    <p:sldMasterId id="2147483665" r:id="rId14"/>
    <p:sldMasterId id="2147483667" r:id="rId15"/>
    <p:sldMasterId id="2147483669" r:id="rId16"/>
    <p:sldMasterId id="2147483671" r:id="rId17"/>
    <p:sldMasterId id="2147483673" r:id="rId18"/>
    <p:sldMasterId id="2147483675" r:id="rId19"/>
    <p:sldMasterId id="2147483677" r:id="rId20"/>
  </p:sldMasterIdLst>
  <p:notesMasterIdLst>
    <p:notesMasterId r:id="rId21"/>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Lst>
  <p:sldSz cy="9144000" cx="6858000"/>
  <p:notesSz cx="7102475"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2D200454-40CA-4A62-9FC3-DE9A4176ACB9}">
      <p15:notesGuideLst>
        <p15:guide id="1" orient="horz" pos="3223">
          <p15:clr>
            <a:srgbClr val="000000"/>
          </p15:clr>
        </p15:guide>
        <p15:guide id="2" pos="2237">
          <p15:clr>
            <a:srgbClr val="000000"/>
          </p15:clr>
        </p15:guide>
      </p15:notesGuideLst>
    </p:ext>
    <p:ext uri="http://customooxmlschemas.google.com/">
      <go:slidesCustomData xmlns:go="http://customooxmlschemas.google.com/" r:id="rId39" roundtripDataSignature="AMtx7mgyPn/8fCQMraakyULyMeW26Rpd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11789F-5809-4064-9F2E-D3676DC8AB4F}">
  <a:tblStyle styleId="{9B11789F-5809-4064-9F2E-D3676DC8AB4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16.xml"/><Relationship Id="rId22" Type="http://schemas.openxmlformats.org/officeDocument/2006/relationships/slide" Target="slides/slide1.xml"/><Relationship Id="rId21" Type="http://schemas.openxmlformats.org/officeDocument/2006/relationships/notesMaster" Target="notesMasters/notesMaster1.xml"/><Relationship Id="rId24" Type="http://schemas.openxmlformats.org/officeDocument/2006/relationships/slide" Target="slides/slide3.xml"/><Relationship Id="rId23" Type="http://schemas.openxmlformats.org/officeDocument/2006/relationships/slide" Target="slides/slide2.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5.xml"/><Relationship Id="rId25" Type="http://schemas.openxmlformats.org/officeDocument/2006/relationships/slide" Target="slides/slide4.xml"/><Relationship Id="rId28" Type="http://schemas.openxmlformats.org/officeDocument/2006/relationships/slide" Target="slides/slide7.xml"/><Relationship Id="rId27" Type="http://schemas.openxmlformats.org/officeDocument/2006/relationships/slide" Target="slides/slide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0.xml"/><Relationship Id="rId30" Type="http://schemas.openxmlformats.org/officeDocument/2006/relationships/slide" Target="slides/slide9.xml"/><Relationship Id="rId11" Type="http://schemas.openxmlformats.org/officeDocument/2006/relationships/slideMaster" Target="slideMasters/slideMaster7.xml"/><Relationship Id="rId33" Type="http://schemas.openxmlformats.org/officeDocument/2006/relationships/slide" Target="slides/slide12.xml"/><Relationship Id="rId10" Type="http://schemas.openxmlformats.org/officeDocument/2006/relationships/slideMaster" Target="slideMasters/slideMaster6.xml"/><Relationship Id="rId32" Type="http://schemas.openxmlformats.org/officeDocument/2006/relationships/slide" Target="slides/slide11.xml"/><Relationship Id="rId13" Type="http://schemas.openxmlformats.org/officeDocument/2006/relationships/slideMaster" Target="slideMasters/slideMaster9.xml"/><Relationship Id="rId35" Type="http://schemas.openxmlformats.org/officeDocument/2006/relationships/slide" Target="slides/slide14.xml"/><Relationship Id="rId12" Type="http://schemas.openxmlformats.org/officeDocument/2006/relationships/slideMaster" Target="slideMasters/slideMaster8.xml"/><Relationship Id="rId34" Type="http://schemas.openxmlformats.org/officeDocument/2006/relationships/slide" Target="slides/slide13.xml"/><Relationship Id="rId15" Type="http://schemas.openxmlformats.org/officeDocument/2006/relationships/slideMaster" Target="slideMasters/slideMaster11.xml"/><Relationship Id="rId37" Type="http://schemas.openxmlformats.org/officeDocument/2006/relationships/slide" Target="slides/slide16.xml"/><Relationship Id="rId14" Type="http://schemas.openxmlformats.org/officeDocument/2006/relationships/slideMaster" Target="slideMasters/slideMaster10.xml"/><Relationship Id="rId36" Type="http://schemas.openxmlformats.org/officeDocument/2006/relationships/slide" Target="slides/slide15.xml"/><Relationship Id="rId17" Type="http://schemas.openxmlformats.org/officeDocument/2006/relationships/slideMaster" Target="slideMasters/slideMaster13.xml"/><Relationship Id="rId39" Type="http://customschemas.google.com/relationships/presentationmetadata" Target="metadata"/><Relationship Id="rId16" Type="http://schemas.openxmlformats.org/officeDocument/2006/relationships/slideMaster" Target="slideMasters/slideMaster12.xml"/><Relationship Id="rId38" Type="http://schemas.openxmlformats.org/officeDocument/2006/relationships/slide" Target="slides/slide17.xml"/><Relationship Id="rId19" Type="http://schemas.openxmlformats.org/officeDocument/2006/relationships/slideMaster" Target="slideMasters/slideMaster15.xml"/><Relationship Id="rId18" Type="http://schemas.openxmlformats.org/officeDocument/2006/relationships/slideMaster" Target="slideMasters/slideMaster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2762"/>
          </a:xfrm>
          <a:prstGeom prst="rect">
            <a:avLst/>
          </a:prstGeom>
          <a:noFill/>
          <a:ln>
            <a:noFill/>
          </a:ln>
        </p:spPr>
        <p:txBody>
          <a:bodyPr anchorCtr="0" anchor="t" bIns="47375" lIns="94775" spcFirstLastPara="1" rIns="94775" wrap="square" tIns="473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9pPr>
          </a:lstStyle>
          <a:p/>
        </p:txBody>
      </p:sp>
      <p:sp>
        <p:nvSpPr>
          <p:cNvPr id="4" name="Google Shape;4;n"/>
          <p:cNvSpPr txBox="1"/>
          <p:nvPr>
            <p:ph idx="10" type="dt"/>
          </p:nvPr>
        </p:nvSpPr>
        <p:spPr>
          <a:xfrm>
            <a:off x="4022725" y="0"/>
            <a:ext cx="3078162" cy="512762"/>
          </a:xfrm>
          <a:prstGeom prst="rect">
            <a:avLst/>
          </a:prstGeom>
          <a:noFill/>
          <a:ln>
            <a:noFill/>
          </a:ln>
        </p:spPr>
        <p:txBody>
          <a:bodyPr anchorCtr="0" anchor="t" bIns="47375" lIns="94775" spcFirstLastPara="1" rIns="94775" wrap="square" tIns="473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9pPr>
          </a:lstStyle>
          <a:p/>
        </p:txBody>
      </p:sp>
      <p:sp>
        <p:nvSpPr>
          <p:cNvPr id="5" name="Google Shape;5;n"/>
          <p:cNvSpPr/>
          <p:nvPr>
            <p:ph idx="3"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2" y="4862512"/>
            <a:ext cx="5683250" cy="4603750"/>
          </a:xfrm>
          <a:prstGeom prst="rect">
            <a:avLst/>
          </a:prstGeom>
          <a:noFill/>
          <a:ln>
            <a:noFill/>
          </a:ln>
        </p:spPr>
        <p:txBody>
          <a:bodyPr anchorCtr="0" anchor="t" bIns="47375" lIns="94775" spcFirstLastPara="1" rIns="94775" wrap="square" tIns="4737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0262"/>
            <a:ext cx="3078162" cy="512762"/>
          </a:xfrm>
          <a:prstGeom prst="rect">
            <a:avLst/>
          </a:prstGeom>
          <a:noFill/>
          <a:ln>
            <a:noFill/>
          </a:ln>
        </p:spPr>
        <p:txBody>
          <a:bodyPr anchorCtr="0" anchor="b" bIns="47375" lIns="94775" spcFirstLastPara="1" rIns="94775" wrap="square" tIns="4737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9pPr>
          </a:lstStyle>
          <a:p/>
        </p:txBody>
      </p:sp>
      <p:sp>
        <p:nvSpPr>
          <p:cNvPr id="8" name="Google Shape;8;n"/>
          <p:cNvSpPr txBox="1"/>
          <p:nvPr>
            <p:ph idx="12" type="sldNum"/>
          </p:nvPr>
        </p:nvSpPr>
        <p:spPr>
          <a:xfrm>
            <a:off x="4022725" y="9720262"/>
            <a:ext cx="3078162" cy="512762"/>
          </a:xfrm>
          <a:prstGeom prst="rect">
            <a:avLst/>
          </a:prstGeom>
          <a:noFill/>
          <a:ln>
            <a:noFill/>
          </a:ln>
        </p:spPr>
        <p:txBody>
          <a:bodyPr anchorCtr="0" anchor="b" bIns="47375" lIns="94775" spcFirstLastPara="1" rIns="94775" wrap="square" tIns="47375">
            <a:noAutofit/>
          </a:bodyPr>
          <a:lstStyle/>
          <a:p>
            <a:pPr indent="0" lvl="0" marL="0" marR="0" rtl="0" algn="r">
              <a:lnSpc>
                <a:spcPct val="100000"/>
              </a:lnSpc>
              <a:spcBef>
                <a:spcPts val="0"/>
              </a:spcBef>
              <a:spcAft>
                <a:spcPts val="0"/>
              </a:spcAft>
              <a:buClr>
                <a:srgbClr val="000000"/>
              </a:buClr>
              <a:buSzPts val="1200"/>
              <a:buFont typeface="Gulim"/>
              <a:buNone/>
            </a:pPr>
            <a:fld id="{00000000-1234-1234-1234-123412341234}" type="slidenum">
              <a:rPr b="0" i="0" lang="en-US" sz="1200" u="none" cap="none" strike="noStrike">
                <a:solidFill>
                  <a:srgbClr val="000000"/>
                </a:solidFill>
                <a:latin typeface="Gulim"/>
                <a:ea typeface="Gulim"/>
                <a:cs typeface="Gulim"/>
                <a:sym typeface="Gulim"/>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46" name="Google Shape;246;p1: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17" name="Google Shape;317;p10: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1: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23" name="Google Shape;323;p11: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29" name="Google Shape;329;p12: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44" name="Google Shape;344;p14: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61" name="Google Shape;361;p16: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7: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74" name="Google Shape;374;p17: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52" name="Google Shape;252;p2: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59" name="Google Shape;259;p3: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74" name="Google Shape;274;p4: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84" name="Google Shape;284;p5: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6: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92" name="Google Shape;292;p6: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98" name="Google Shape;298;p7: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05" name="Google Shape;305;p8: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9:notes"/>
          <p:cNvSpPr txBox="1"/>
          <p:nvPr>
            <p:ph idx="1" type="body"/>
          </p:nvPr>
        </p:nvSpPr>
        <p:spPr>
          <a:xfrm>
            <a:off x="709612" y="4862512"/>
            <a:ext cx="5683250" cy="4603750"/>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11" name="Google Shape;311;p9:notes"/>
          <p:cNvSpPr/>
          <p:nvPr>
            <p:ph idx="2" type="sldImg"/>
          </p:nvPr>
        </p:nvSpPr>
        <p:spPr>
          <a:xfrm>
            <a:off x="2112962" y="768350"/>
            <a:ext cx="28781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슬라이드" type="title">
  <p:cSld name="TITLE">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캡션 있는 그림" type="picTx">
  <p:cSld name="PICTURE_WITH_CAPTION_TEXT">
    <p:spTree>
      <p:nvGrpSpPr>
        <p:cNvPr id="168" name="Shape 168"/>
        <p:cNvGrpSpPr/>
        <p:nvPr/>
      </p:nvGrpSpPr>
      <p:grpSpPr>
        <a:xfrm>
          <a:off x="0" y="0"/>
          <a:ext cx="0" cy="0"/>
          <a:chOff x="0" y="0"/>
          <a:chExt cx="0" cy="0"/>
        </a:xfrm>
      </p:grpSpPr>
      <p:sp>
        <p:nvSpPr>
          <p:cNvPr id="169" name="Google Shape;169;p38"/>
          <p:cNvSpPr txBox="1"/>
          <p:nvPr>
            <p:ph type="title"/>
          </p:nvPr>
        </p:nvSpPr>
        <p:spPr>
          <a:xfrm>
            <a:off x="1344216" y="6400801"/>
            <a:ext cx="4114800" cy="755651"/>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20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170" name="Google Shape;170;p38"/>
          <p:cNvSpPr/>
          <p:nvPr>
            <p:ph idx="2" type="pic"/>
          </p:nvPr>
        </p:nvSpPr>
        <p:spPr>
          <a:xfrm>
            <a:off x="1344216" y="817033"/>
            <a:ext cx="4114800" cy="5486400"/>
          </a:xfrm>
          <a:prstGeom prst="rect">
            <a:avLst/>
          </a:prstGeom>
          <a:noFill/>
          <a:ln>
            <a:noFill/>
          </a:ln>
        </p:spPr>
      </p:sp>
      <p:sp>
        <p:nvSpPr>
          <p:cNvPr id="171" name="Google Shape;171;p38"/>
          <p:cNvSpPr txBox="1"/>
          <p:nvPr>
            <p:ph idx="1" type="body"/>
          </p:nvPr>
        </p:nvSpPr>
        <p:spPr>
          <a:xfrm>
            <a:off x="1344216" y="7156452"/>
            <a:ext cx="4114800" cy="107314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2"/>
              </a:buClr>
              <a:buSzPts val="1050"/>
              <a:buFont typeface="Noto Sans Symbols"/>
              <a:buNone/>
              <a:defRPr b="0" i="0" sz="1400" u="none" cap="none" strike="noStrike">
                <a:solidFill>
                  <a:schemeClr val="dk1"/>
                </a:solidFill>
                <a:latin typeface="Gulim"/>
                <a:ea typeface="Gulim"/>
                <a:cs typeface="Gulim"/>
                <a:sym typeface="Gulim"/>
              </a:defRPr>
            </a:lvl1pPr>
            <a:lvl2pPr indent="-228600" lvl="1" marL="914400" marR="0" rtl="0" algn="l">
              <a:spcBef>
                <a:spcPts val="240"/>
              </a:spcBef>
              <a:spcAft>
                <a:spcPts val="0"/>
              </a:spcAft>
              <a:buClr>
                <a:schemeClr val="accent1"/>
              </a:buClr>
              <a:buSzPts val="900"/>
              <a:buFont typeface="Noto Sans Symbols"/>
              <a:buNone/>
              <a:defRPr b="0" i="0" sz="1200" u="none" cap="none" strike="noStrike">
                <a:solidFill>
                  <a:schemeClr val="dk1"/>
                </a:solidFill>
                <a:latin typeface="Gulim"/>
                <a:ea typeface="Gulim"/>
                <a:cs typeface="Gulim"/>
                <a:sym typeface="Gulim"/>
              </a:defRPr>
            </a:lvl2pPr>
            <a:lvl3pPr indent="-228600" lvl="2" marL="1371600" marR="0" rtl="0" algn="l">
              <a:spcBef>
                <a:spcPts val="200"/>
              </a:spcBef>
              <a:spcAft>
                <a:spcPts val="0"/>
              </a:spcAft>
              <a:buClr>
                <a:schemeClr val="accent2"/>
              </a:buClr>
              <a:buSzPts val="750"/>
              <a:buFont typeface="Noto Sans Symbols"/>
              <a:buNone/>
              <a:defRPr b="0" i="0" sz="1000" u="none" cap="none" strike="noStrike">
                <a:solidFill>
                  <a:schemeClr val="dk1"/>
                </a:solidFill>
                <a:latin typeface="Gulim"/>
                <a:ea typeface="Gulim"/>
                <a:cs typeface="Gulim"/>
                <a:sym typeface="Gulim"/>
              </a:defRPr>
            </a:lvl3pPr>
            <a:lvl4pPr indent="-228600" lvl="3" marL="1828800" marR="0" rtl="0" algn="l">
              <a:spcBef>
                <a:spcPts val="180"/>
              </a:spcBef>
              <a:spcAft>
                <a:spcPts val="0"/>
              </a:spcAft>
              <a:buClr>
                <a:schemeClr val="accent1"/>
              </a:buClr>
              <a:buSzPts val="720"/>
              <a:buFont typeface="Noto Sans Symbols"/>
              <a:buNone/>
              <a:defRPr b="0" i="0" sz="900" u="none" cap="none" strike="noStrike">
                <a:solidFill>
                  <a:schemeClr val="dk1"/>
                </a:solidFill>
                <a:latin typeface="Gulim"/>
                <a:ea typeface="Gulim"/>
                <a:cs typeface="Gulim"/>
                <a:sym typeface="Gulim"/>
              </a:defRPr>
            </a:lvl4pPr>
            <a:lvl5pPr indent="-228600" lvl="4" marL="22860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5pPr>
            <a:lvl6pPr indent="-228600" lvl="5" marL="27432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6pPr>
            <a:lvl7pPr indent="-228600" lvl="6" marL="32004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7pPr>
            <a:lvl8pPr indent="-228600" lvl="7" marL="36576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8pPr>
            <a:lvl9pPr indent="-228600" lvl="8" marL="41148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9pPr>
          </a:lstStyle>
          <a:p/>
        </p:txBody>
      </p:sp>
      <p:sp>
        <p:nvSpPr>
          <p:cNvPr id="172" name="Google Shape;172;p38"/>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세로 텍스트" type="vertTx">
  <p:cSld name="VERTICAL_TEXT">
    <p:spTree>
      <p:nvGrpSpPr>
        <p:cNvPr id="183" name="Shape 183"/>
        <p:cNvGrpSpPr/>
        <p:nvPr/>
      </p:nvGrpSpPr>
      <p:grpSpPr>
        <a:xfrm>
          <a:off x="0" y="0"/>
          <a:ext cx="0" cy="0"/>
          <a:chOff x="0" y="0"/>
          <a:chExt cx="0" cy="0"/>
        </a:xfrm>
      </p:grpSpPr>
      <p:sp>
        <p:nvSpPr>
          <p:cNvPr id="184" name="Google Shape;184;p40"/>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185" name="Google Shape;185;p40"/>
          <p:cNvSpPr txBox="1"/>
          <p:nvPr>
            <p:ph idx="1" type="body"/>
          </p:nvPr>
        </p:nvSpPr>
        <p:spPr>
          <a:xfrm rot="5400000">
            <a:off x="411692" y="2064812"/>
            <a:ext cx="6034617" cy="61722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186" name="Google Shape;186;p40"/>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세로 제목 및 텍스트" type="vertTitleAndTx">
  <p:cSld name="VERTICAL_TITLE_AND_VERTICAL_TEXT">
    <p:spTree>
      <p:nvGrpSpPr>
        <p:cNvPr id="197" name="Shape 197"/>
        <p:cNvGrpSpPr/>
        <p:nvPr/>
      </p:nvGrpSpPr>
      <p:grpSpPr>
        <a:xfrm>
          <a:off x="0" y="0"/>
          <a:ext cx="0" cy="0"/>
          <a:chOff x="0" y="0"/>
          <a:chExt cx="0" cy="0"/>
        </a:xfrm>
      </p:grpSpPr>
      <p:sp>
        <p:nvSpPr>
          <p:cNvPr id="198" name="Google Shape;198;p42"/>
          <p:cNvSpPr txBox="1"/>
          <p:nvPr>
            <p:ph type="title"/>
          </p:nvPr>
        </p:nvSpPr>
        <p:spPr>
          <a:xfrm rot="5400000">
            <a:off x="1842558" y="3495680"/>
            <a:ext cx="7802033" cy="15430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199" name="Google Shape;199;p42"/>
          <p:cNvSpPr txBox="1"/>
          <p:nvPr>
            <p:ph idx="1" type="body"/>
          </p:nvPr>
        </p:nvSpPr>
        <p:spPr>
          <a:xfrm rot="5400000">
            <a:off x="-1300692" y="2009780"/>
            <a:ext cx="7802033" cy="451485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200" name="Google Shape;200;p42"/>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텍스트 및 차트" type="txAndChart">
  <p:cSld name="TEXT_AND_CHART">
    <p:spTree>
      <p:nvGrpSpPr>
        <p:cNvPr id="211" name="Shape 211"/>
        <p:cNvGrpSpPr/>
        <p:nvPr/>
      </p:nvGrpSpPr>
      <p:grpSpPr>
        <a:xfrm>
          <a:off x="0" y="0"/>
          <a:ext cx="0" cy="0"/>
          <a:chOff x="0" y="0"/>
          <a:chExt cx="0" cy="0"/>
        </a:xfrm>
      </p:grpSpPr>
      <p:sp>
        <p:nvSpPr>
          <p:cNvPr id="212" name="Google Shape;212;p44"/>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213" name="Google Shape;213;p44"/>
          <p:cNvSpPr txBox="1"/>
          <p:nvPr>
            <p:ph idx="1" type="body"/>
          </p:nvPr>
        </p:nvSpPr>
        <p:spPr>
          <a:xfrm>
            <a:off x="342900" y="2133604"/>
            <a:ext cx="3028950" cy="6034617"/>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214" name="Google Shape;214;p44"/>
          <p:cNvSpPr/>
          <p:nvPr>
            <p:ph idx="2" type="chart"/>
          </p:nvPr>
        </p:nvSpPr>
        <p:spPr>
          <a:xfrm>
            <a:off x="3486150" y="2133604"/>
            <a:ext cx="3028950" cy="6034617"/>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lvl="1"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lvl="2"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lvl="3"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lvl="4"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lvl="5"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lvl="6"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lvl="7"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lvl="8"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215" name="Google Shape;215;p44"/>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텍스트 및 내용" type="txAndObj">
  <p:cSld name="TEXT_AND_OBJECT">
    <p:spTree>
      <p:nvGrpSpPr>
        <p:cNvPr id="226" name="Shape 226"/>
        <p:cNvGrpSpPr/>
        <p:nvPr/>
      </p:nvGrpSpPr>
      <p:grpSpPr>
        <a:xfrm>
          <a:off x="0" y="0"/>
          <a:ext cx="0" cy="0"/>
          <a:chOff x="0" y="0"/>
          <a:chExt cx="0" cy="0"/>
        </a:xfrm>
      </p:grpSpPr>
      <p:sp>
        <p:nvSpPr>
          <p:cNvPr id="227" name="Google Shape;227;p46"/>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228" name="Google Shape;228;p46"/>
          <p:cNvSpPr txBox="1"/>
          <p:nvPr>
            <p:ph idx="1" type="body"/>
          </p:nvPr>
        </p:nvSpPr>
        <p:spPr>
          <a:xfrm>
            <a:off x="342900" y="2133604"/>
            <a:ext cx="3028950" cy="6034617"/>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229" name="Google Shape;229;p46"/>
          <p:cNvSpPr txBox="1"/>
          <p:nvPr>
            <p:ph idx="2" type="body"/>
          </p:nvPr>
        </p:nvSpPr>
        <p:spPr>
          <a:xfrm>
            <a:off x="3486150" y="2133604"/>
            <a:ext cx="3028950" cy="6034617"/>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230" name="Google Shape;230;p46"/>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내용" type="objOnly">
  <p:cSld name="OBJECT_ONLY">
    <p:spTree>
      <p:nvGrpSpPr>
        <p:cNvPr id="241" name="Shape 241"/>
        <p:cNvGrpSpPr/>
        <p:nvPr/>
      </p:nvGrpSpPr>
      <p:grpSpPr>
        <a:xfrm>
          <a:off x="0" y="0"/>
          <a:ext cx="0" cy="0"/>
          <a:chOff x="0" y="0"/>
          <a:chExt cx="0" cy="0"/>
        </a:xfrm>
      </p:grpSpPr>
      <p:sp>
        <p:nvSpPr>
          <p:cNvPr id="242" name="Google Shape;242;p48"/>
          <p:cNvSpPr txBox="1"/>
          <p:nvPr>
            <p:ph idx="1" type="body"/>
          </p:nvPr>
        </p:nvSpPr>
        <p:spPr>
          <a:xfrm>
            <a:off x="342900" y="366188"/>
            <a:ext cx="6172200" cy="7802033"/>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243" name="Google Shape;243;p48"/>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제목 슬라이드" type="title">
  <p:cSld name="TITLE">
    <p:spTree>
      <p:nvGrpSpPr>
        <p:cNvPr id="43" name="Shape 43"/>
        <p:cNvGrpSpPr/>
        <p:nvPr/>
      </p:nvGrpSpPr>
      <p:grpSpPr>
        <a:xfrm>
          <a:off x="0" y="0"/>
          <a:ext cx="0" cy="0"/>
          <a:chOff x="0" y="0"/>
          <a:chExt cx="0" cy="0"/>
        </a:xfrm>
      </p:grpSpPr>
      <p:sp>
        <p:nvSpPr>
          <p:cNvPr id="44" name="Google Shape;44;p21"/>
          <p:cNvSpPr txBox="1"/>
          <p:nvPr>
            <p:ph type="ctrTitle"/>
          </p:nvPr>
        </p:nvSpPr>
        <p:spPr>
          <a:xfrm>
            <a:off x="514350" y="2840570"/>
            <a:ext cx="5829300" cy="19600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45" name="Google Shape;45;p21"/>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Autofit/>
          </a:bodyPr>
          <a:lstStyle>
            <a:lvl1pPr lvl="0" marR="0" rtl="0" algn="ctr">
              <a:spcBef>
                <a:spcPts val="560"/>
              </a:spcBef>
              <a:spcAft>
                <a:spcPts val="0"/>
              </a:spcAft>
              <a:buClr>
                <a:schemeClr val="accent2"/>
              </a:buClr>
              <a:buSzPts val="2100"/>
              <a:buFont typeface="Noto Sans Symbols"/>
              <a:buNone/>
              <a:defRPr b="0" i="0" sz="2800" u="none" cap="none" strike="noStrike">
                <a:solidFill>
                  <a:schemeClr val="dk1"/>
                </a:solidFill>
                <a:latin typeface="Gulim"/>
                <a:ea typeface="Gulim"/>
                <a:cs typeface="Gulim"/>
                <a:sym typeface="Gulim"/>
              </a:defRPr>
            </a:lvl1pPr>
            <a:lvl2pPr lvl="1" marR="0" rtl="0" algn="ctr">
              <a:spcBef>
                <a:spcPts val="480"/>
              </a:spcBef>
              <a:spcAft>
                <a:spcPts val="0"/>
              </a:spcAft>
              <a:buClr>
                <a:schemeClr val="accent1"/>
              </a:buClr>
              <a:buSzPts val="1800"/>
              <a:buFont typeface="Noto Sans Symbols"/>
              <a:buNone/>
              <a:defRPr b="0" i="0" sz="2400" u="none" cap="none" strike="noStrike">
                <a:solidFill>
                  <a:schemeClr val="dk1"/>
                </a:solidFill>
                <a:latin typeface="Gulim"/>
                <a:ea typeface="Gulim"/>
                <a:cs typeface="Gulim"/>
                <a:sym typeface="Gulim"/>
              </a:defRPr>
            </a:lvl2pPr>
            <a:lvl3pPr lvl="2" marR="0" rtl="0" algn="ctr">
              <a:spcBef>
                <a:spcPts val="400"/>
              </a:spcBef>
              <a:spcAft>
                <a:spcPts val="0"/>
              </a:spcAft>
              <a:buClr>
                <a:schemeClr val="accent2"/>
              </a:buClr>
              <a:buSzPts val="1500"/>
              <a:buFont typeface="Noto Sans Symbols"/>
              <a:buNone/>
              <a:defRPr b="0" i="0" sz="2000" u="none" cap="none" strike="noStrike">
                <a:solidFill>
                  <a:schemeClr val="dk1"/>
                </a:solidFill>
                <a:latin typeface="Gulim"/>
                <a:ea typeface="Gulim"/>
                <a:cs typeface="Gulim"/>
                <a:sym typeface="Gulim"/>
              </a:defRPr>
            </a:lvl3pPr>
            <a:lvl4pPr lvl="3" marR="0" rtl="0" algn="ctr">
              <a:spcBef>
                <a:spcPts val="400"/>
              </a:spcBef>
              <a:spcAft>
                <a:spcPts val="0"/>
              </a:spcAft>
              <a:buClr>
                <a:schemeClr val="accent1"/>
              </a:buClr>
              <a:buSzPts val="1600"/>
              <a:buFont typeface="Noto Sans Symbols"/>
              <a:buNone/>
              <a:defRPr b="0" i="0" sz="2000" u="none" cap="none" strike="noStrike">
                <a:solidFill>
                  <a:schemeClr val="dk1"/>
                </a:solidFill>
                <a:latin typeface="Gulim"/>
                <a:ea typeface="Gulim"/>
                <a:cs typeface="Gulim"/>
                <a:sym typeface="Gulim"/>
              </a:defRPr>
            </a:lvl4pPr>
            <a:lvl5pPr lvl="4" marR="0" rtl="0" algn="ctr">
              <a:spcBef>
                <a:spcPts val="400"/>
              </a:spcBef>
              <a:spcAft>
                <a:spcPts val="0"/>
              </a:spcAft>
              <a:buClr>
                <a:schemeClr val="accent2"/>
              </a:buClr>
              <a:buSzPts val="1300"/>
              <a:buFont typeface="Noto Sans Symbols"/>
              <a:buNone/>
              <a:defRPr b="0" i="0" sz="2000" u="none" cap="none" strike="noStrike">
                <a:solidFill>
                  <a:schemeClr val="dk1"/>
                </a:solidFill>
                <a:latin typeface="Gulim"/>
                <a:ea typeface="Gulim"/>
                <a:cs typeface="Gulim"/>
                <a:sym typeface="Gulim"/>
              </a:defRPr>
            </a:lvl5pPr>
            <a:lvl6pPr lvl="5" marR="0" rtl="0" algn="ctr">
              <a:spcBef>
                <a:spcPts val="360"/>
              </a:spcBef>
              <a:spcAft>
                <a:spcPts val="0"/>
              </a:spcAft>
              <a:buClr>
                <a:schemeClr val="accent2"/>
              </a:buClr>
              <a:buSzPts val="1170"/>
              <a:buFont typeface="Noto Sans Symbols"/>
              <a:buNone/>
              <a:defRPr b="0" i="0" sz="1800" u="none" cap="none" strike="noStrike">
                <a:solidFill>
                  <a:schemeClr val="dk1"/>
                </a:solidFill>
                <a:latin typeface="Gulim"/>
                <a:ea typeface="Gulim"/>
                <a:cs typeface="Gulim"/>
                <a:sym typeface="Gulim"/>
              </a:defRPr>
            </a:lvl6pPr>
            <a:lvl7pPr lvl="6" marR="0" rtl="0" algn="ctr">
              <a:spcBef>
                <a:spcPts val="360"/>
              </a:spcBef>
              <a:spcAft>
                <a:spcPts val="0"/>
              </a:spcAft>
              <a:buClr>
                <a:schemeClr val="accent2"/>
              </a:buClr>
              <a:buSzPts val="1170"/>
              <a:buFont typeface="Noto Sans Symbols"/>
              <a:buNone/>
              <a:defRPr b="0" i="0" sz="1800" u="none" cap="none" strike="noStrike">
                <a:solidFill>
                  <a:schemeClr val="dk1"/>
                </a:solidFill>
                <a:latin typeface="Gulim"/>
                <a:ea typeface="Gulim"/>
                <a:cs typeface="Gulim"/>
                <a:sym typeface="Gulim"/>
              </a:defRPr>
            </a:lvl7pPr>
            <a:lvl8pPr lvl="7" marR="0" rtl="0" algn="ctr">
              <a:spcBef>
                <a:spcPts val="360"/>
              </a:spcBef>
              <a:spcAft>
                <a:spcPts val="0"/>
              </a:spcAft>
              <a:buClr>
                <a:schemeClr val="accent2"/>
              </a:buClr>
              <a:buSzPts val="1170"/>
              <a:buFont typeface="Noto Sans Symbols"/>
              <a:buNone/>
              <a:defRPr b="0" i="0" sz="1800" u="none" cap="none" strike="noStrike">
                <a:solidFill>
                  <a:schemeClr val="dk1"/>
                </a:solidFill>
                <a:latin typeface="Gulim"/>
                <a:ea typeface="Gulim"/>
                <a:cs typeface="Gulim"/>
                <a:sym typeface="Gulim"/>
              </a:defRPr>
            </a:lvl8pPr>
            <a:lvl9pPr lvl="8" marR="0" rtl="0" algn="ctr">
              <a:spcBef>
                <a:spcPts val="360"/>
              </a:spcBef>
              <a:spcAft>
                <a:spcPts val="0"/>
              </a:spcAft>
              <a:buClr>
                <a:schemeClr val="accent2"/>
              </a:buClr>
              <a:buSzPts val="1170"/>
              <a:buFont typeface="Noto Sans Symbols"/>
              <a:buNone/>
              <a:defRPr b="0" i="0" sz="1800" u="none" cap="none" strike="noStrike">
                <a:solidFill>
                  <a:schemeClr val="dk1"/>
                </a:solidFill>
                <a:latin typeface="Gulim"/>
                <a:ea typeface="Gulim"/>
                <a:cs typeface="Gulim"/>
                <a:sym typeface="Gulim"/>
              </a:defRPr>
            </a:lvl9pPr>
          </a:lstStyle>
          <a:p/>
        </p:txBody>
      </p:sp>
      <p:sp>
        <p:nvSpPr>
          <p:cNvPr id="46" name="Google Shape;46;p21"/>
          <p:cNvSpPr txBox="1"/>
          <p:nvPr>
            <p:ph idx="10" type="dt"/>
          </p:nvPr>
        </p:nvSpPr>
        <p:spPr>
          <a:xfrm>
            <a:off x="342900" y="8326437"/>
            <a:ext cx="1600200" cy="635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2343150" y="8326437"/>
            <a:ext cx="2171700" cy="635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내용" type="obj">
  <p:cSld name="OBJECT">
    <p:spTree>
      <p:nvGrpSpPr>
        <p:cNvPr id="68" name="Shape 68"/>
        <p:cNvGrpSpPr/>
        <p:nvPr/>
      </p:nvGrpSpPr>
      <p:grpSpPr>
        <a:xfrm>
          <a:off x="0" y="0"/>
          <a:ext cx="0" cy="0"/>
          <a:chOff x="0" y="0"/>
          <a:chExt cx="0" cy="0"/>
        </a:xfrm>
      </p:grpSpPr>
      <p:sp>
        <p:nvSpPr>
          <p:cNvPr id="69" name="Google Shape;69;p24"/>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70" name="Google Shape;70;p24"/>
          <p:cNvSpPr txBox="1"/>
          <p:nvPr>
            <p:ph idx="1" type="body"/>
          </p:nvPr>
        </p:nvSpPr>
        <p:spPr>
          <a:xfrm>
            <a:off x="342900" y="2133604"/>
            <a:ext cx="6172200" cy="6034617"/>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71" name="Google Shape;71;p24"/>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구역 머리글" type="secHead">
  <p:cSld name="SECTION_HEADER">
    <p:spTree>
      <p:nvGrpSpPr>
        <p:cNvPr id="82" name="Shape 82"/>
        <p:cNvGrpSpPr/>
        <p:nvPr/>
      </p:nvGrpSpPr>
      <p:grpSpPr>
        <a:xfrm>
          <a:off x="0" y="0"/>
          <a:ext cx="0" cy="0"/>
          <a:chOff x="0" y="0"/>
          <a:chExt cx="0" cy="0"/>
        </a:xfrm>
      </p:grpSpPr>
      <p:sp>
        <p:nvSpPr>
          <p:cNvPr id="83" name="Google Shape;83;p26"/>
          <p:cNvSpPr txBox="1"/>
          <p:nvPr>
            <p:ph type="title"/>
          </p:nvPr>
        </p:nvSpPr>
        <p:spPr>
          <a:xfrm>
            <a:off x="541735" y="5875867"/>
            <a:ext cx="5829300" cy="1816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40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84" name="Google Shape;84;p26"/>
          <p:cNvSpPr txBox="1"/>
          <p:nvPr>
            <p:ph idx="1" type="body"/>
          </p:nvPr>
        </p:nvSpPr>
        <p:spPr>
          <a:xfrm>
            <a:off x="541735" y="3875621"/>
            <a:ext cx="5829300" cy="2000249"/>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accent2"/>
              </a:buClr>
              <a:buSzPts val="1500"/>
              <a:buFont typeface="Noto Sans Symbols"/>
              <a:buNone/>
              <a:defRPr b="0" i="0" sz="2000" u="none" cap="none" strike="noStrike">
                <a:solidFill>
                  <a:schemeClr val="dk1"/>
                </a:solidFill>
                <a:latin typeface="Gulim"/>
                <a:ea typeface="Gulim"/>
                <a:cs typeface="Gulim"/>
                <a:sym typeface="Gulim"/>
              </a:defRPr>
            </a:lvl1pPr>
            <a:lvl2pPr indent="-228600" lvl="1" marL="914400" marR="0" rtl="0" algn="l">
              <a:spcBef>
                <a:spcPts val="360"/>
              </a:spcBef>
              <a:spcAft>
                <a:spcPts val="0"/>
              </a:spcAft>
              <a:buClr>
                <a:schemeClr val="accent1"/>
              </a:buClr>
              <a:buSzPts val="1350"/>
              <a:buFont typeface="Noto Sans Symbols"/>
              <a:buNone/>
              <a:defRPr b="0" i="0" sz="1800" u="none" cap="none" strike="noStrike">
                <a:solidFill>
                  <a:schemeClr val="dk1"/>
                </a:solidFill>
                <a:latin typeface="Gulim"/>
                <a:ea typeface="Gulim"/>
                <a:cs typeface="Gulim"/>
                <a:sym typeface="Gulim"/>
              </a:defRPr>
            </a:lvl2pPr>
            <a:lvl3pPr indent="-228600" lvl="2" marL="1371600" marR="0" rtl="0" algn="l">
              <a:spcBef>
                <a:spcPts val="320"/>
              </a:spcBef>
              <a:spcAft>
                <a:spcPts val="0"/>
              </a:spcAft>
              <a:buClr>
                <a:schemeClr val="accent2"/>
              </a:buClr>
              <a:buSzPts val="1200"/>
              <a:buFont typeface="Noto Sans Symbols"/>
              <a:buNone/>
              <a:defRPr b="0" i="0" sz="1600" u="none" cap="none" strike="noStrike">
                <a:solidFill>
                  <a:schemeClr val="dk1"/>
                </a:solidFill>
                <a:latin typeface="Gulim"/>
                <a:ea typeface="Gulim"/>
                <a:cs typeface="Gulim"/>
                <a:sym typeface="Gulim"/>
              </a:defRPr>
            </a:lvl3pPr>
            <a:lvl4pPr indent="-228600" lvl="3" marL="1828800" marR="0" rtl="0" algn="l">
              <a:spcBef>
                <a:spcPts val="280"/>
              </a:spcBef>
              <a:spcAft>
                <a:spcPts val="0"/>
              </a:spcAft>
              <a:buClr>
                <a:schemeClr val="accent1"/>
              </a:buClr>
              <a:buSzPts val="1120"/>
              <a:buFont typeface="Noto Sans Symbols"/>
              <a:buNone/>
              <a:defRPr b="0" i="0" sz="1400" u="none" cap="none" strike="noStrike">
                <a:solidFill>
                  <a:schemeClr val="dk1"/>
                </a:solidFill>
                <a:latin typeface="Gulim"/>
                <a:ea typeface="Gulim"/>
                <a:cs typeface="Gulim"/>
                <a:sym typeface="Gulim"/>
              </a:defRPr>
            </a:lvl4pPr>
            <a:lvl5pPr indent="-228600" lvl="4" marL="2286000" marR="0" rtl="0" algn="l">
              <a:spcBef>
                <a:spcPts val="280"/>
              </a:spcBef>
              <a:spcAft>
                <a:spcPts val="0"/>
              </a:spcAft>
              <a:buClr>
                <a:schemeClr val="accent2"/>
              </a:buClr>
              <a:buSzPts val="910"/>
              <a:buFont typeface="Noto Sans Symbols"/>
              <a:buNone/>
              <a:defRPr b="0" i="0" sz="1400" u="none" cap="none" strike="noStrike">
                <a:solidFill>
                  <a:schemeClr val="dk1"/>
                </a:solidFill>
                <a:latin typeface="Gulim"/>
                <a:ea typeface="Gulim"/>
                <a:cs typeface="Gulim"/>
                <a:sym typeface="Gulim"/>
              </a:defRPr>
            </a:lvl5pPr>
            <a:lvl6pPr indent="-228600" lvl="5" marL="2743200" marR="0" rtl="0" algn="l">
              <a:spcBef>
                <a:spcPts val="280"/>
              </a:spcBef>
              <a:spcAft>
                <a:spcPts val="0"/>
              </a:spcAft>
              <a:buClr>
                <a:schemeClr val="accent2"/>
              </a:buClr>
              <a:buSzPts val="910"/>
              <a:buFont typeface="Noto Sans Symbols"/>
              <a:buNone/>
              <a:defRPr b="0" i="0" sz="1400" u="none" cap="none" strike="noStrike">
                <a:solidFill>
                  <a:schemeClr val="dk1"/>
                </a:solidFill>
                <a:latin typeface="Gulim"/>
                <a:ea typeface="Gulim"/>
                <a:cs typeface="Gulim"/>
                <a:sym typeface="Gulim"/>
              </a:defRPr>
            </a:lvl6pPr>
            <a:lvl7pPr indent="-228600" lvl="6" marL="3200400" marR="0" rtl="0" algn="l">
              <a:spcBef>
                <a:spcPts val="280"/>
              </a:spcBef>
              <a:spcAft>
                <a:spcPts val="0"/>
              </a:spcAft>
              <a:buClr>
                <a:schemeClr val="accent2"/>
              </a:buClr>
              <a:buSzPts val="910"/>
              <a:buFont typeface="Noto Sans Symbols"/>
              <a:buNone/>
              <a:defRPr b="0" i="0" sz="1400" u="none" cap="none" strike="noStrike">
                <a:solidFill>
                  <a:schemeClr val="dk1"/>
                </a:solidFill>
                <a:latin typeface="Gulim"/>
                <a:ea typeface="Gulim"/>
                <a:cs typeface="Gulim"/>
                <a:sym typeface="Gulim"/>
              </a:defRPr>
            </a:lvl7pPr>
            <a:lvl8pPr indent="-228600" lvl="7" marL="3657600" marR="0" rtl="0" algn="l">
              <a:spcBef>
                <a:spcPts val="280"/>
              </a:spcBef>
              <a:spcAft>
                <a:spcPts val="0"/>
              </a:spcAft>
              <a:buClr>
                <a:schemeClr val="accent2"/>
              </a:buClr>
              <a:buSzPts val="910"/>
              <a:buFont typeface="Noto Sans Symbols"/>
              <a:buNone/>
              <a:defRPr b="0" i="0" sz="1400" u="none" cap="none" strike="noStrike">
                <a:solidFill>
                  <a:schemeClr val="dk1"/>
                </a:solidFill>
                <a:latin typeface="Gulim"/>
                <a:ea typeface="Gulim"/>
                <a:cs typeface="Gulim"/>
                <a:sym typeface="Gulim"/>
              </a:defRPr>
            </a:lvl8pPr>
            <a:lvl9pPr indent="-228600" lvl="8" marL="4114800" marR="0" rtl="0" algn="l">
              <a:spcBef>
                <a:spcPts val="280"/>
              </a:spcBef>
              <a:spcAft>
                <a:spcPts val="0"/>
              </a:spcAft>
              <a:buClr>
                <a:schemeClr val="accent2"/>
              </a:buClr>
              <a:buSzPts val="910"/>
              <a:buFont typeface="Noto Sans Symbols"/>
              <a:buNone/>
              <a:defRPr b="0" i="0" sz="1400" u="none" cap="none" strike="noStrike">
                <a:solidFill>
                  <a:schemeClr val="dk1"/>
                </a:solidFill>
                <a:latin typeface="Gulim"/>
                <a:ea typeface="Gulim"/>
                <a:cs typeface="Gulim"/>
                <a:sym typeface="Gulim"/>
              </a:defRPr>
            </a:lvl9pPr>
          </a:lstStyle>
          <a:p/>
        </p:txBody>
      </p:sp>
      <p:sp>
        <p:nvSpPr>
          <p:cNvPr id="85" name="Google Shape;85;p26"/>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콘텐츠 2개" type="twoObj">
  <p:cSld name="TWO_OBJECTS">
    <p:spTree>
      <p:nvGrpSpPr>
        <p:cNvPr id="96" name="Shape 96"/>
        <p:cNvGrpSpPr/>
        <p:nvPr/>
      </p:nvGrpSpPr>
      <p:grpSpPr>
        <a:xfrm>
          <a:off x="0" y="0"/>
          <a:ext cx="0" cy="0"/>
          <a:chOff x="0" y="0"/>
          <a:chExt cx="0" cy="0"/>
        </a:xfrm>
      </p:grpSpPr>
      <p:sp>
        <p:nvSpPr>
          <p:cNvPr id="97" name="Google Shape;97;p28"/>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98" name="Google Shape;98;p28"/>
          <p:cNvSpPr txBox="1"/>
          <p:nvPr>
            <p:ph idx="1" type="body"/>
          </p:nvPr>
        </p:nvSpPr>
        <p:spPr>
          <a:xfrm>
            <a:off x="342900" y="2133604"/>
            <a:ext cx="3028950" cy="6034617"/>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20039" lvl="3" marL="1828800" marR="0" rtl="0" algn="l">
              <a:spcBef>
                <a:spcPts val="360"/>
              </a:spcBef>
              <a:spcAft>
                <a:spcPts val="0"/>
              </a:spcAft>
              <a:buClr>
                <a:schemeClr val="accent1"/>
              </a:buClr>
              <a:buSzPts val="1440"/>
              <a:buFont typeface="Noto Sans Symbols"/>
              <a:buChar char="🞈"/>
              <a:defRPr b="0" i="0" sz="1800" u="none" cap="none" strike="noStrike">
                <a:solidFill>
                  <a:schemeClr val="dk1"/>
                </a:solidFill>
                <a:latin typeface="Gulim"/>
                <a:ea typeface="Gulim"/>
                <a:cs typeface="Gulim"/>
                <a:sym typeface="Gulim"/>
              </a:defRPr>
            </a:lvl4pPr>
            <a:lvl5pPr indent="-302895" lvl="4" marL="22860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99" name="Google Shape;99;p28"/>
          <p:cNvSpPr txBox="1"/>
          <p:nvPr>
            <p:ph idx="2" type="body"/>
          </p:nvPr>
        </p:nvSpPr>
        <p:spPr>
          <a:xfrm>
            <a:off x="3486150" y="2133604"/>
            <a:ext cx="3028950" cy="6034617"/>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560"/>
              </a:spcBef>
              <a:spcAft>
                <a:spcPts val="0"/>
              </a:spcAft>
              <a:buClr>
                <a:schemeClr val="accent2"/>
              </a:buClr>
              <a:buSzPts val="2100"/>
              <a:buFont typeface="Noto Sans Symbols"/>
              <a:buChar char="●"/>
              <a:defRPr b="0" i="0" sz="2800" u="none" cap="none" strike="noStrike">
                <a:solidFill>
                  <a:schemeClr val="dk1"/>
                </a:solidFill>
                <a:latin typeface="Gulim"/>
                <a:ea typeface="Gulim"/>
                <a:cs typeface="Gulim"/>
                <a:sym typeface="Gulim"/>
              </a:defRPr>
            </a:lvl1pPr>
            <a:lvl2pPr indent="-342900" lvl="1" marL="914400" marR="0" rtl="0" algn="l">
              <a:spcBef>
                <a:spcPts val="480"/>
              </a:spcBef>
              <a:spcAft>
                <a:spcPts val="0"/>
              </a:spcAft>
              <a:buClr>
                <a:schemeClr val="accent1"/>
              </a:buClr>
              <a:buSzPts val="1800"/>
              <a:buFont typeface="Noto Sans Symbols"/>
              <a:buChar char="🞈"/>
              <a:defRPr b="0" i="0" sz="2400" u="none" cap="none" strike="noStrike">
                <a:solidFill>
                  <a:schemeClr val="dk1"/>
                </a:solidFill>
                <a:latin typeface="Gulim"/>
                <a:ea typeface="Gulim"/>
                <a:cs typeface="Gulim"/>
                <a:sym typeface="Gulim"/>
              </a:defRPr>
            </a:lvl2pPr>
            <a:lvl3pPr indent="-323850" lvl="2" marL="1371600" marR="0" rtl="0" algn="l">
              <a:spcBef>
                <a:spcPts val="400"/>
              </a:spcBef>
              <a:spcAft>
                <a:spcPts val="0"/>
              </a:spcAft>
              <a:buClr>
                <a:schemeClr val="accent2"/>
              </a:buClr>
              <a:buSzPts val="1500"/>
              <a:buFont typeface="Noto Sans Symbols"/>
              <a:buChar char="●"/>
              <a:defRPr b="0" i="0" sz="2000" u="none" cap="none" strike="noStrike">
                <a:solidFill>
                  <a:schemeClr val="dk1"/>
                </a:solidFill>
                <a:latin typeface="Gulim"/>
                <a:ea typeface="Gulim"/>
                <a:cs typeface="Gulim"/>
                <a:sym typeface="Gulim"/>
              </a:defRPr>
            </a:lvl3pPr>
            <a:lvl4pPr indent="-320039" lvl="3" marL="1828800" marR="0" rtl="0" algn="l">
              <a:spcBef>
                <a:spcPts val="360"/>
              </a:spcBef>
              <a:spcAft>
                <a:spcPts val="0"/>
              </a:spcAft>
              <a:buClr>
                <a:schemeClr val="accent1"/>
              </a:buClr>
              <a:buSzPts val="1440"/>
              <a:buFont typeface="Noto Sans Symbols"/>
              <a:buChar char="🞈"/>
              <a:defRPr b="0" i="0" sz="1800" u="none" cap="none" strike="noStrike">
                <a:solidFill>
                  <a:schemeClr val="dk1"/>
                </a:solidFill>
                <a:latin typeface="Gulim"/>
                <a:ea typeface="Gulim"/>
                <a:cs typeface="Gulim"/>
                <a:sym typeface="Gulim"/>
              </a:defRPr>
            </a:lvl4pPr>
            <a:lvl5pPr indent="-302895" lvl="4" marL="22860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5pPr>
            <a:lvl6pPr indent="-302895" lvl="5" marL="27432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6pPr>
            <a:lvl7pPr indent="-302895" lvl="6" marL="32004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7pPr>
            <a:lvl8pPr indent="-302895" lvl="7" marL="36576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8pPr>
            <a:lvl9pPr indent="-302895" lvl="8" marL="4114800" marR="0" rtl="0" algn="l">
              <a:spcBef>
                <a:spcPts val="360"/>
              </a:spcBef>
              <a:spcAft>
                <a:spcPts val="0"/>
              </a:spcAft>
              <a:buClr>
                <a:schemeClr val="accent2"/>
              </a:buClr>
              <a:buSzPts val="1170"/>
              <a:buFont typeface="Noto Sans Symbols"/>
              <a:buChar char="●"/>
              <a:defRPr b="0" i="0" sz="1800" u="none" cap="none" strike="noStrike">
                <a:solidFill>
                  <a:schemeClr val="dk1"/>
                </a:solidFill>
                <a:latin typeface="Gulim"/>
                <a:ea typeface="Gulim"/>
                <a:cs typeface="Gulim"/>
                <a:sym typeface="Gulim"/>
              </a:defRPr>
            </a:lvl9pPr>
          </a:lstStyle>
          <a:p/>
        </p:txBody>
      </p:sp>
      <p:sp>
        <p:nvSpPr>
          <p:cNvPr id="100" name="Google Shape;100;p28"/>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비교" type="twoTxTwoObj">
  <p:cSld name="TWO_OBJECTS_WITH_TEXT">
    <p:spTree>
      <p:nvGrpSpPr>
        <p:cNvPr id="111" name="Shape 111"/>
        <p:cNvGrpSpPr/>
        <p:nvPr/>
      </p:nvGrpSpPr>
      <p:grpSpPr>
        <a:xfrm>
          <a:off x="0" y="0"/>
          <a:ext cx="0" cy="0"/>
          <a:chOff x="0" y="0"/>
          <a:chExt cx="0" cy="0"/>
        </a:xfrm>
      </p:grpSpPr>
      <p:sp>
        <p:nvSpPr>
          <p:cNvPr id="112" name="Google Shape;112;p30"/>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113" name="Google Shape;113;p30"/>
          <p:cNvSpPr txBox="1"/>
          <p:nvPr>
            <p:ph idx="1" type="body"/>
          </p:nvPr>
        </p:nvSpPr>
        <p:spPr>
          <a:xfrm>
            <a:off x="342902" y="2046817"/>
            <a:ext cx="3030141" cy="853016"/>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2"/>
              </a:buClr>
              <a:buSzPts val="1800"/>
              <a:buFont typeface="Noto Sans Symbols"/>
              <a:buNone/>
              <a:defRPr b="1" i="0" sz="2400" u="none" cap="none" strike="noStrike">
                <a:solidFill>
                  <a:schemeClr val="dk1"/>
                </a:solidFill>
                <a:latin typeface="Gulim"/>
                <a:ea typeface="Gulim"/>
                <a:cs typeface="Gulim"/>
                <a:sym typeface="Gulim"/>
              </a:defRPr>
            </a:lvl1pPr>
            <a:lvl2pPr indent="-228600" lvl="1" marL="914400" marR="0" rtl="0" algn="l">
              <a:spcBef>
                <a:spcPts val="400"/>
              </a:spcBef>
              <a:spcAft>
                <a:spcPts val="0"/>
              </a:spcAft>
              <a:buClr>
                <a:schemeClr val="accent1"/>
              </a:buClr>
              <a:buSzPts val="1500"/>
              <a:buFont typeface="Noto Sans Symbols"/>
              <a:buNone/>
              <a:defRPr b="1" i="0" sz="2000" u="none" cap="none" strike="noStrike">
                <a:solidFill>
                  <a:schemeClr val="dk1"/>
                </a:solidFill>
                <a:latin typeface="Gulim"/>
                <a:ea typeface="Gulim"/>
                <a:cs typeface="Gulim"/>
                <a:sym typeface="Gulim"/>
              </a:defRPr>
            </a:lvl2pPr>
            <a:lvl3pPr indent="-228600" lvl="2" marL="1371600" marR="0" rtl="0" algn="l">
              <a:spcBef>
                <a:spcPts val="360"/>
              </a:spcBef>
              <a:spcAft>
                <a:spcPts val="0"/>
              </a:spcAft>
              <a:buClr>
                <a:schemeClr val="accent2"/>
              </a:buClr>
              <a:buSzPts val="1350"/>
              <a:buFont typeface="Noto Sans Symbols"/>
              <a:buNone/>
              <a:defRPr b="1" i="0" sz="1800" u="none" cap="none" strike="noStrike">
                <a:solidFill>
                  <a:schemeClr val="dk1"/>
                </a:solidFill>
                <a:latin typeface="Gulim"/>
                <a:ea typeface="Gulim"/>
                <a:cs typeface="Gulim"/>
                <a:sym typeface="Gulim"/>
              </a:defRPr>
            </a:lvl3pPr>
            <a:lvl4pPr indent="-228600" lvl="3" marL="1828800" marR="0" rtl="0" algn="l">
              <a:spcBef>
                <a:spcPts val="320"/>
              </a:spcBef>
              <a:spcAft>
                <a:spcPts val="0"/>
              </a:spcAft>
              <a:buClr>
                <a:schemeClr val="accent1"/>
              </a:buClr>
              <a:buSzPts val="1280"/>
              <a:buFont typeface="Noto Sans Symbols"/>
              <a:buNone/>
              <a:defRPr b="1" i="0" sz="1600" u="none" cap="none" strike="noStrike">
                <a:solidFill>
                  <a:schemeClr val="dk1"/>
                </a:solidFill>
                <a:latin typeface="Gulim"/>
                <a:ea typeface="Gulim"/>
                <a:cs typeface="Gulim"/>
                <a:sym typeface="Gulim"/>
              </a:defRPr>
            </a:lvl4pPr>
            <a:lvl5pPr indent="-228600" lvl="4" marL="22860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5pPr>
            <a:lvl6pPr indent="-228600" lvl="5" marL="27432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6pPr>
            <a:lvl7pPr indent="-228600" lvl="6" marL="32004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7pPr>
            <a:lvl8pPr indent="-228600" lvl="7" marL="36576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8pPr>
            <a:lvl9pPr indent="-228600" lvl="8" marL="41148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9pPr>
          </a:lstStyle>
          <a:p/>
        </p:txBody>
      </p:sp>
      <p:sp>
        <p:nvSpPr>
          <p:cNvPr id="114" name="Google Shape;114;p30"/>
          <p:cNvSpPr txBox="1"/>
          <p:nvPr>
            <p:ph idx="2" type="body"/>
          </p:nvPr>
        </p:nvSpPr>
        <p:spPr>
          <a:xfrm>
            <a:off x="342902" y="2899833"/>
            <a:ext cx="3030141" cy="5268384"/>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2"/>
              </a:buClr>
              <a:buSzPts val="1800"/>
              <a:buFont typeface="Noto Sans Symbols"/>
              <a:buChar char="●"/>
              <a:defRPr b="0" i="0" sz="2400" u="none" cap="none" strike="noStrike">
                <a:solidFill>
                  <a:schemeClr val="dk1"/>
                </a:solidFill>
                <a:latin typeface="Gulim"/>
                <a:ea typeface="Gulim"/>
                <a:cs typeface="Gulim"/>
                <a:sym typeface="Gulim"/>
              </a:defRPr>
            </a:lvl1pPr>
            <a:lvl2pPr indent="-323850" lvl="1" marL="9144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Gulim"/>
                <a:ea typeface="Gulim"/>
                <a:cs typeface="Gulim"/>
                <a:sym typeface="Gulim"/>
              </a:defRPr>
            </a:lvl2pPr>
            <a:lvl3pPr indent="-314325" lvl="2" marL="1371600" marR="0" rtl="0" algn="l">
              <a:spcBef>
                <a:spcPts val="360"/>
              </a:spcBef>
              <a:spcAft>
                <a:spcPts val="0"/>
              </a:spcAft>
              <a:buClr>
                <a:schemeClr val="accent2"/>
              </a:buClr>
              <a:buSzPts val="1350"/>
              <a:buFont typeface="Noto Sans Symbols"/>
              <a:buChar char="●"/>
              <a:defRPr b="0" i="0" sz="1800" u="none" cap="none" strike="noStrike">
                <a:solidFill>
                  <a:schemeClr val="dk1"/>
                </a:solidFill>
                <a:latin typeface="Gulim"/>
                <a:ea typeface="Gulim"/>
                <a:cs typeface="Gulim"/>
                <a:sym typeface="Gulim"/>
              </a:defRPr>
            </a:lvl3pPr>
            <a:lvl4pPr indent="-309880" lvl="3" marL="1828800" marR="0" rtl="0" algn="l">
              <a:spcBef>
                <a:spcPts val="320"/>
              </a:spcBef>
              <a:spcAft>
                <a:spcPts val="0"/>
              </a:spcAft>
              <a:buClr>
                <a:schemeClr val="accent1"/>
              </a:buClr>
              <a:buSzPts val="1280"/>
              <a:buFont typeface="Noto Sans Symbols"/>
              <a:buChar char="🞈"/>
              <a:defRPr b="0" i="0" sz="1600" u="none" cap="none" strike="noStrike">
                <a:solidFill>
                  <a:schemeClr val="dk1"/>
                </a:solidFill>
                <a:latin typeface="Gulim"/>
                <a:ea typeface="Gulim"/>
                <a:cs typeface="Gulim"/>
                <a:sym typeface="Gulim"/>
              </a:defRPr>
            </a:lvl4pPr>
            <a:lvl5pPr indent="-294639" lvl="4" marL="22860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5pPr>
            <a:lvl6pPr indent="-294639" lvl="5" marL="27432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6pPr>
            <a:lvl7pPr indent="-294639" lvl="6" marL="32004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7pPr>
            <a:lvl8pPr indent="-294640" lvl="7" marL="36576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8pPr>
            <a:lvl9pPr indent="-294640" lvl="8" marL="41148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9pPr>
          </a:lstStyle>
          <a:p/>
        </p:txBody>
      </p:sp>
      <p:sp>
        <p:nvSpPr>
          <p:cNvPr id="115" name="Google Shape;115;p30"/>
          <p:cNvSpPr txBox="1"/>
          <p:nvPr>
            <p:ph idx="3" type="body"/>
          </p:nvPr>
        </p:nvSpPr>
        <p:spPr>
          <a:xfrm>
            <a:off x="3483771" y="2046817"/>
            <a:ext cx="3031331" cy="853016"/>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accent2"/>
              </a:buClr>
              <a:buSzPts val="1800"/>
              <a:buFont typeface="Noto Sans Symbols"/>
              <a:buNone/>
              <a:defRPr b="1" i="0" sz="2400" u="none" cap="none" strike="noStrike">
                <a:solidFill>
                  <a:schemeClr val="dk1"/>
                </a:solidFill>
                <a:latin typeface="Gulim"/>
                <a:ea typeface="Gulim"/>
                <a:cs typeface="Gulim"/>
                <a:sym typeface="Gulim"/>
              </a:defRPr>
            </a:lvl1pPr>
            <a:lvl2pPr indent="-228600" lvl="1" marL="914400" marR="0" rtl="0" algn="l">
              <a:spcBef>
                <a:spcPts val="400"/>
              </a:spcBef>
              <a:spcAft>
                <a:spcPts val="0"/>
              </a:spcAft>
              <a:buClr>
                <a:schemeClr val="accent1"/>
              </a:buClr>
              <a:buSzPts val="1500"/>
              <a:buFont typeface="Noto Sans Symbols"/>
              <a:buNone/>
              <a:defRPr b="1" i="0" sz="2000" u="none" cap="none" strike="noStrike">
                <a:solidFill>
                  <a:schemeClr val="dk1"/>
                </a:solidFill>
                <a:latin typeface="Gulim"/>
                <a:ea typeface="Gulim"/>
                <a:cs typeface="Gulim"/>
                <a:sym typeface="Gulim"/>
              </a:defRPr>
            </a:lvl2pPr>
            <a:lvl3pPr indent="-228600" lvl="2" marL="1371600" marR="0" rtl="0" algn="l">
              <a:spcBef>
                <a:spcPts val="360"/>
              </a:spcBef>
              <a:spcAft>
                <a:spcPts val="0"/>
              </a:spcAft>
              <a:buClr>
                <a:schemeClr val="accent2"/>
              </a:buClr>
              <a:buSzPts val="1350"/>
              <a:buFont typeface="Noto Sans Symbols"/>
              <a:buNone/>
              <a:defRPr b="1" i="0" sz="1800" u="none" cap="none" strike="noStrike">
                <a:solidFill>
                  <a:schemeClr val="dk1"/>
                </a:solidFill>
                <a:latin typeface="Gulim"/>
                <a:ea typeface="Gulim"/>
                <a:cs typeface="Gulim"/>
                <a:sym typeface="Gulim"/>
              </a:defRPr>
            </a:lvl3pPr>
            <a:lvl4pPr indent="-228600" lvl="3" marL="1828800" marR="0" rtl="0" algn="l">
              <a:spcBef>
                <a:spcPts val="320"/>
              </a:spcBef>
              <a:spcAft>
                <a:spcPts val="0"/>
              </a:spcAft>
              <a:buClr>
                <a:schemeClr val="accent1"/>
              </a:buClr>
              <a:buSzPts val="1280"/>
              <a:buFont typeface="Noto Sans Symbols"/>
              <a:buNone/>
              <a:defRPr b="1" i="0" sz="1600" u="none" cap="none" strike="noStrike">
                <a:solidFill>
                  <a:schemeClr val="dk1"/>
                </a:solidFill>
                <a:latin typeface="Gulim"/>
                <a:ea typeface="Gulim"/>
                <a:cs typeface="Gulim"/>
                <a:sym typeface="Gulim"/>
              </a:defRPr>
            </a:lvl4pPr>
            <a:lvl5pPr indent="-228600" lvl="4" marL="22860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5pPr>
            <a:lvl6pPr indent="-228600" lvl="5" marL="27432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6pPr>
            <a:lvl7pPr indent="-228600" lvl="6" marL="32004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7pPr>
            <a:lvl8pPr indent="-228600" lvl="7" marL="36576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8pPr>
            <a:lvl9pPr indent="-228600" lvl="8" marL="4114800" marR="0" rtl="0" algn="l">
              <a:spcBef>
                <a:spcPts val="320"/>
              </a:spcBef>
              <a:spcAft>
                <a:spcPts val="0"/>
              </a:spcAft>
              <a:buClr>
                <a:schemeClr val="accent2"/>
              </a:buClr>
              <a:buSzPts val="1040"/>
              <a:buFont typeface="Noto Sans Symbols"/>
              <a:buNone/>
              <a:defRPr b="1" i="0" sz="1600" u="none" cap="none" strike="noStrike">
                <a:solidFill>
                  <a:schemeClr val="dk1"/>
                </a:solidFill>
                <a:latin typeface="Gulim"/>
                <a:ea typeface="Gulim"/>
                <a:cs typeface="Gulim"/>
                <a:sym typeface="Gulim"/>
              </a:defRPr>
            </a:lvl9pPr>
          </a:lstStyle>
          <a:p/>
        </p:txBody>
      </p:sp>
      <p:sp>
        <p:nvSpPr>
          <p:cNvPr id="116" name="Google Shape;116;p30"/>
          <p:cNvSpPr txBox="1"/>
          <p:nvPr>
            <p:ph idx="4" type="body"/>
          </p:nvPr>
        </p:nvSpPr>
        <p:spPr>
          <a:xfrm>
            <a:off x="3483771" y="2899833"/>
            <a:ext cx="3031331" cy="5268384"/>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480"/>
              </a:spcBef>
              <a:spcAft>
                <a:spcPts val="0"/>
              </a:spcAft>
              <a:buClr>
                <a:schemeClr val="accent2"/>
              </a:buClr>
              <a:buSzPts val="1800"/>
              <a:buFont typeface="Noto Sans Symbols"/>
              <a:buChar char="●"/>
              <a:defRPr b="0" i="0" sz="2400" u="none" cap="none" strike="noStrike">
                <a:solidFill>
                  <a:schemeClr val="dk1"/>
                </a:solidFill>
                <a:latin typeface="Gulim"/>
                <a:ea typeface="Gulim"/>
                <a:cs typeface="Gulim"/>
                <a:sym typeface="Gulim"/>
              </a:defRPr>
            </a:lvl1pPr>
            <a:lvl2pPr indent="-323850" lvl="1" marL="9144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Gulim"/>
                <a:ea typeface="Gulim"/>
                <a:cs typeface="Gulim"/>
                <a:sym typeface="Gulim"/>
              </a:defRPr>
            </a:lvl2pPr>
            <a:lvl3pPr indent="-314325" lvl="2" marL="1371600" marR="0" rtl="0" algn="l">
              <a:spcBef>
                <a:spcPts val="360"/>
              </a:spcBef>
              <a:spcAft>
                <a:spcPts val="0"/>
              </a:spcAft>
              <a:buClr>
                <a:schemeClr val="accent2"/>
              </a:buClr>
              <a:buSzPts val="1350"/>
              <a:buFont typeface="Noto Sans Symbols"/>
              <a:buChar char="●"/>
              <a:defRPr b="0" i="0" sz="1800" u="none" cap="none" strike="noStrike">
                <a:solidFill>
                  <a:schemeClr val="dk1"/>
                </a:solidFill>
                <a:latin typeface="Gulim"/>
                <a:ea typeface="Gulim"/>
                <a:cs typeface="Gulim"/>
                <a:sym typeface="Gulim"/>
              </a:defRPr>
            </a:lvl3pPr>
            <a:lvl4pPr indent="-309880" lvl="3" marL="1828800" marR="0" rtl="0" algn="l">
              <a:spcBef>
                <a:spcPts val="320"/>
              </a:spcBef>
              <a:spcAft>
                <a:spcPts val="0"/>
              </a:spcAft>
              <a:buClr>
                <a:schemeClr val="accent1"/>
              </a:buClr>
              <a:buSzPts val="1280"/>
              <a:buFont typeface="Noto Sans Symbols"/>
              <a:buChar char="🞈"/>
              <a:defRPr b="0" i="0" sz="1600" u="none" cap="none" strike="noStrike">
                <a:solidFill>
                  <a:schemeClr val="dk1"/>
                </a:solidFill>
                <a:latin typeface="Gulim"/>
                <a:ea typeface="Gulim"/>
                <a:cs typeface="Gulim"/>
                <a:sym typeface="Gulim"/>
              </a:defRPr>
            </a:lvl4pPr>
            <a:lvl5pPr indent="-294639" lvl="4" marL="22860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5pPr>
            <a:lvl6pPr indent="-294639" lvl="5" marL="27432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6pPr>
            <a:lvl7pPr indent="-294639" lvl="6" marL="32004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7pPr>
            <a:lvl8pPr indent="-294640" lvl="7" marL="36576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8pPr>
            <a:lvl9pPr indent="-294640" lvl="8" marL="4114800" marR="0" rtl="0" algn="l">
              <a:spcBef>
                <a:spcPts val="320"/>
              </a:spcBef>
              <a:spcAft>
                <a:spcPts val="0"/>
              </a:spcAft>
              <a:buClr>
                <a:schemeClr val="accent2"/>
              </a:buClr>
              <a:buSzPts val="1040"/>
              <a:buFont typeface="Noto Sans Symbols"/>
              <a:buChar char="●"/>
              <a:defRPr b="0" i="0" sz="1600" u="none" cap="none" strike="noStrike">
                <a:solidFill>
                  <a:schemeClr val="dk1"/>
                </a:solidFill>
                <a:latin typeface="Gulim"/>
                <a:ea typeface="Gulim"/>
                <a:cs typeface="Gulim"/>
                <a:sym typeface="Gulim"/>
              </a:defRPr>
            </a:lvl9pPr>
          </a:lstStyle>
          <a:p/>
        </p:txBody>
      </p:sp>
      <p:sp>
        <p:nvSpPr>
          <p:cNvPr id="117" name="Google Shape;117;p30"/>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만" type="titleOnly">
  <p:cSld name="TITLE_ONLY">
    <p:spTree>
      <p:nvGrpSpPr>
        <p:cNvPr id="128" name="Shape 128"/>
        <p:cNvGrpSpPr/>
        <p:nvPr/>
      </p:nvGrpSpPr>
      <p:grpSpPr>
        <a:xfrm>
          <a:off x="0" y="0"/>
          <a:ext cx="0" cy="0"/>
          <a:chOff x="0" y="0"/>
          <a:chExt cx="0" cy="0"/>
        </a:xfrm>
      </p:grpSpPr>
      <p:sp>
        <p:nvSpPr>
          <p:cNvPr id="129" name="Google Shape;129;p32"/>
          <p:cNvSpPr txBox="1"/>
          <p:nvPr>
            <p:ph type="title"/>
          </p:nvPr>
        </p:nvSpPr>
        <p:spPr>
          <a:xfrm>
            <a:off x="342900" y="366184"/>
            <a:ext cx="6172200" cy="152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130" name="Google Shape;130;p32"/>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빈 화면" type="blank">
  <p:cSld name="BLANK">
    <p:spTree>
      <p:nvGrpSpPr>
        <p:cNvPr id="141" name="Shape 141"/>
        <p:cNvGrpSpPr/>
        <p:nvPr/>
      </p:nvGrpSpPr>
      <p:grpSpPr>
        <a:xfrm>
          <a:off x="0" y="0"/>
          <a:ext cx="0" cy="0"/>
          <a:chOff x="0" y="0"/>
          <a:chExt cx="0" cy="0"/>
        </a:xfrm>
      </p:grpSpPr>
      <p:sp>
        <p:nvSpPr>
          <p:cNvPr id="142" name="Google Shape;142;p34"/>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캡션 있는 콘텐츠" type="objTx">
  <p:cSld name="OBJECT_WITH_CAPTION_TEXT">
    <p:spTree>
      <p:nvGrpSpPr>
        <p:cNvPr id="153" name="Shape 153"/>
        <p:cNvGrpSpPr/>
        <p:nvPr/>
      </p:nvGrpSpPr>
      <p:grpSpPr>
        <a:xfrm>
          <a:off x="0" y="0"/>
          <a:ext cx="0" cy="0"/>
          <a:chOff x="0" y="0"/>
          <a:chExt cx="0" cy="0"/>
        </a:xfrm>
      </p:grpSpPr>
      <p:sp>
        <p:nvSpPr>
          <p:cNvPr id="154" name="Google Shape;154;p36"/>
          <p:cNvSpPr txBox="1"/>
          <p:nvPr>
            <p:ph type="title"/>
          </p:nvPr>
        </p:nvSpPr>
        <p:spPr>
          <a:xfrm>
            <a:off x="342902" y="364067"/>
            <a:ext cx="2256235" cy="1549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2000" u="none" cap="none" strike="noStrike">
                <a:solidFill>
                  <a:schemeClr val="dk2"/>
                </a:solidFill>
                <a:latin typeface="Gulim"/>
                <a:ea typeface="Gulim"/>
                <a:cs typeface="Gulim"/>
                <a:sym typeface="Gulim"/>
              </a:defRPr>
            </a:lvl1pPr>
            <a:lvl2pPr lvl="1"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2pPr>
            <a:lvl3pPr lvl="2"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3pPr>
            <a:lvl4pPr lvl="3"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4pPr>
            <a:lvl5pPr lvl="4"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5pPr>
            <a:lvl6pPr lvl="5"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6pPr>
            <a:lvl7pPr lvl="6"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7pPr>
            <a:lvl8pPr lvl="7"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8pPr>
            <a:lvl9pPr lvl="8" marR="0" rtl="0" algn="l">
              <a:lnSpc>
                <a:spcPct val="90000"/>
              </a:lnSpc>
              <a:spcBef>
                <a:spcPts val="0"/>
              </a:spcBef>
              <a:spcAft>
                <a:spcPts val="0"/>
              </a:spcAft>
              <a:buSzPts val="1400"/>
              <a:buNone/>
              <a:defRPr b="1" i="0" sz="3600" u="none" cap="none" strike="noStrike">
                <a:solidFill>
                  <a:schemeClr val="dk2"/>
                </a:solidFill>
                <a:latin typeface="Gulim"/>
                <a:ea typeface="Gulim"/>
                <a:cs typeface="Gulim"/>
                <a:sym typeface="Gulim"/>
              </a:defRPr>
            </a:lvl9pPr>
          </a:lstStyle>
          <a:p/>
        </p:txBody>
      </p:sp>
      <p:sp>
        <p:nvSpPr>
          <p:cNvPr id="155" name="Google Shape;155;p36"/>
          <p:cNvSpPr txBox="1"/>
          <p:nvPr>
            <p:ph idx="1" type="body"/>
          </p:nvPr>
        </p:nvSpPr>
        <p:spPr>
          <a:xfrm>
            <a:off x="2681289" y="364070"/>
            <a:ext cx="3833813" cy="780415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accent2"/>
              </a:buClr>
              <a:buSzPts val="2400"/>
              <a:buFont typeface="Noto Sans Symbols"/>
              <a:buChar char="●"/>
              <a:defRPr b="0" i="0" sz="3200" u="none" cap="none" strike="noStrike">
                <a:solidFill>
                  <a:schemeClr val="dk1"/>
                </a:solidFill>
                <a:latin typeface="Gulim"/>
                <a:ea typeface="Gulim"/>
                <a:cs typeface="Gulim"/>
                <a:sym typeface="Gulim"/>
              </a:defRPr>
            </a:lvl1pPr>
            <a:lvl2pPr indent="-361950" lvl="1" marL="914400" marR="0" rtl="0" algn="l">
              <a:spcBef>
                <a:spcPts val="560"/>
              </a:spcBef>
              <a:spcAft>
                <a:spcPts val="0"/>
              </a:spcAft>
              <a:buClr>
                <a:schemeClr val="accent1"/>
              </a:buClr>
              <a:buSzPts val="2100"/>
              <a:buFont typeface="Noto Sans Symbols"/>
              <a:buChar char="🞈"/>
              <a:defRPr b="0" i="0" sz="2800" u="none" cap="none" strike="noStrike">
                <a:solidFill>
                  <a:schemeClr val="dk1"/>
                </a:solidFill>
                <a:latin typeface="Gulim"/>
                <a:ea typeface="Gulim"/>
                <a:cs typeface="Gulim"/>
                <a:sym typeface="Gulim"/>
              </a:defRPr>
            </a:lvl2pPr>
            <a:lvl3pPr indent="-342900" lvl="2" marL="1371600" marR="0" rtl="0" algn="l">
              <a:spcBef>
                <a:spcPts val="480"/>
              </a:spcBef>
              <a:spcAft>
                <a:spcPts val="0"/>
              </a:spcAft>
              <a:buClr>
                <a:schemeClr val="accent2"/>
              </a:buClr>
              <a:buSzPts val="1800"/>
              <a:buFont typeface="Noto Sans Symbols"/>
              <a:buChar char="●"/>
              <a:defRPr b="0" i="0" sz="2400" u="none" cap="none" strike="noStrike">
                <a:solidFill>
                  <a:schemeClr val="dk1"/>
                </a:solidFill>
                <a:latin typeface="Gulim"/>
                <a:ea typeface="Gulim"/>
                <a:cs typeface="Gulim"/>
                <a:sym typeface="Gulim"/>
              </a:defRPr>
            </a:lvl3pPr>
            <a:lvl4pPr indent="-330200" lvl="3" marL="1828800" marR="0" rtl="0" algn="l">
              <a:spcBef>
                <a:spcPts val="400"/>
              </a:spcBef>
              <a:spcAft>
                <a:spcPts val="0"/>
              </a:spcAft>
              <a:buClr>
                <a:schemeClr val="accent1"/>
              </a:buClr>
              <a:buSzPts val="1600"/>
              <a:buFont typeface="Noto Sans Symbols"/>
              <a:buChar char="🞈"/>
              <a:defRPr b="0" i="0" sz="2000" u="none" cap="none" strike="noStrike">
                <a:solidFill>
                  <a:schemeClr val="dk1"/>
                </a:solidFill>
                <a:latin typeface="Gulim"/>
                <a:ea typeface="Gulim"/>
                <a:cs typeface="Gulim"/>
                <a:sym typeface="Gulim"/>
              </a:defRPr>
            </a:lvl4pPr>
            <a:lvl5pPr indent="-311150" lvl="4" marL="22860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5pPr>
            <a:lvl6pPr indent="-311150" lvl="5" marL="27432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6pPr>
            <a:lvl7pPr indent="-311150" lvl="6" marL="32004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7pPr>
            <a:lvl8pPr indent="-311150" lvl="7" marL="36576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8pPr>
            <a:lvl9pPr indent="-311150" lvl="8" marL="4114800" marR="0" rtl="0" algn="l">
              <a:spcBef>
                <a:spcPts val="400"/>
              </a:spcBef>
              <a:spcAft>
                <a:spcPts val="0"/>
              </a:spcAft>
              <a:buClr>
                <a:schemeClr val="accent2"/>
              </a:buClr>
              <a:buSzPts val="1300"/>
              <a:buFont typeface="Noto Sans Symbols"/>
              <a:buChar char="●"/>
              <a:defRPr b="0" i="0" sz="2000" u="none" cap="none" strike="noStrike">
                <a:solidFill>
                  <a:schemeClr val="dk1"/>
                </a:solidFill>
                <a:latin typeface="Gulim"/>
                <a:ea typeface="Gulim"/>
                <a:cs typeface="Gulim"/>
                <a:sym typeface="Gulim"/>
              </a:defRPr>
            </a:lvl9pPr>
          </a:lstStyle>
          <a:p/>
        </p:txBody>
      </p:sp>
      <p:sp>
        <p:nvSpPr>
          <p:cNvPr id="156" name="Google Shape;156;p36"/>
          <p:cNvSpPr txBox="1"/>
          <p:nvPr>
            <p:ph idx="2" type="body"/>
          </p:nvPr>
        </p:nvSpPr>
        <p:spPr>
          <a:xfrm>
            <a:off x="342902" y="1913470"/>
            <a:ext cx="2256235" cy="625475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accent2"/>
              </a:buClr>
              <a:buSzPts val="1050"/>
              <a:buFont typeface="Noto Sans Symbols"/>
              <a:buNone/>
              <a:defRPr b="0" i="0" sz="1400" u="none" cap="none" strike="noStrike">
                <a:solidFill>
                  <a:schemeClr val="dk1"/>
                </a:solidFill>
                <a:latin typeface="Gulim"/>
                <a:ea typeface="Gulim"/>
                <a:cs typeface="Gulim"/>
                <a:sym typeface="Gulim"/>
              </a:defRPr>
            </a:lvl1pPr>
            <a:lvl2pPr indent="-228600" lvl="1" marL="914400" marR="0" rtl="0" algn="l">
              <a:spcBef>
                <a:spcPts val="240"/>
              </a:spcBef>
              <a:spcAft>
                <a:spcPts val="0"/>
              </a:spcAft>
              <a:buClr>
                <a:schemeClr val="accent1"/>
              </a:buClr>
              <a:buSzPts val="900"/>
              <a:buFont typeface="Noto Sans Symbols"/>
              <a:buNone/>
              <a:defRPr b="0" i="0" sz="1200" u="none" cap="none" strike="noStrike">
                <a:solidFill>
                  <a:schemeClr val="dk1"/>
                </a:solidFill>
                <a:latin typeface="Gulim"/>
                <a:ea typeface="Gulim"/>
                <a:cs typeface="Gulim"/>
                <a:sym typeface="Gulim"/>
              </a:defRPr>
            </a:lvl2pPr>
            <a:lvl3pPr indent="-228600" lvl="2" marL="1371600" marR="0" rtl="0" algn="l">
              <a:spcBef>
                <a:spcPts val="200"/>
              </a:spcBef>
              <a:spcAft>
                <a:spcPts val="0"/>
              </a:spcAft>
              <a:buClr>
                <a:schemeClr val="accent2"/>
              </a:buClr>
              <a:buSzPts val="750"/>
              <a:buFont typeface="Noto Sans Symbols"/>
              <a:buNone/>
              <a:defRPr b="0" i="0" sz="1000" u="none" cap="none" strike="noStrike">
                <a:solidFill>
                  <a:schemeClr val="dk1"/>
                </a:solidFill>
                <a:latin typeface="Gulim"/>
                <a:ea typeface="Gulim"/>
                <a:cs typeface="Gulim"/>
                <a:sym typeface="Gulim"/>
              </a:defRPr>
            </a:lvl3pPr>
            <a:lvl4pPr indent="-228600" lvl="3" marL="1828800" marR="0" rtl="0" algn="l">
              <a:spcBef>
                <a:spcPts val="180"/>
              </a:spcBef>
              <a:spcAft>
                <a:spcPts val="0"/>
              </a:spcAft>
              <a:buClr>
                <a:schemeClr val="accent1"/>
              </a:buClr>
              <a:buSzPts val="720"/>
              <a:buFont typeface="Noto Sans Symbols"/>
              <a:buNone/>
              <a:defRPr b="0" i="0" sz="900" u="none" cap="none" strike="noStrike">
                <a:solidFill>
                  <a:schemeClr val="dk1"/>
                </a:solidFill>
                <a:latin typeface="Gulim"/>
                <a:ea typeface="Gulim"/>
                <a:cs typeface="Gulim"/>
                <a:sym typeface="Gulim"/>
              </a:defRPr>
            </a:lvl4pPr>
            <a:lvl5pPr indent="-228600" lvl="4" marL="22860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5pPr>
            <a:lvl6pPr indent="-228600" lvl="5" marL="27432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6pPr>
            <a:lvl7pPr indent="-228600" lvl="6" marL="32004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7pPr>
            <a:lvl8pPr indent="-228600" lvl="7" marL="36576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8pPr>
            <a:lvl9pPr indent="-228600" lvl="8" marL="4114800" marR="0" rtl="0" algn="l">
              <a:spcBef>
                <a:spcPts val="180"/>
              </a:spcBef>
              <a:spcAft>
                <a:spcPts val="0"/>
              </a:spcAft>
              <a:buClr>
                <a:schemeClr val="accent2"/>
              </a:buClr>
              <a:buSzPts val="585"/>
              <a:buFont typeface="Noto Sans Symbols"/>
              <a:buNone/>
              <a:defRPr b="0" i="0" sz="900" u="none" cap="none" strike="noStrike">
                <a:solidFill>
                  <a:schemeClr val="dk1"/>
                </a:solidFill>
                <a:latin typeface="Gulim"/>
                <a:ea typeface="Gulim"/>
                <a:cs typeface="Gulim"/>
                <a:sym typeface="Gulim"/>
              </a:defRPr>
            </a:lvl9pPr>
          </a:lstStyle>
          <a:p/>
        </p:txBody>
      </p:sp>
      <p:sp>
        <p:nvSpPr>
          <p:cNvPr id="157" name="Google Shape;157;p36"/>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9.xml"/><Relationship Id="rId4" Type="http://schemas.openxmlformats.org/officeDocument/2006/relationships/theme" Target="../theme/theme1.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0.xml"/><Relationship Id="rId4" Type="http://schemas.openxmlformats.org/officeDocument/2006/relationships/theme" Target="../theme/theme10.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1.xml"/><Relationship Id="rId4" Type="http://schemas.openxmlformats.org/officeDocument/2006/relationships/theme" Target="../theme/theme11.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2.xml"/><Relationship Id="rId4" Type="http://schemas.openxmlformats.org/officeDocument/2006/relationships/theme" Target="../theme/theme2.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3.xml"/><Relationship Id="rId4" Type="http://schemas.openxmlformats.org/officeDocument/2006/relationships/theme" Target="../theme/theme15.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4.xml"/><Relationship Id="rId4" Type="http://schemas.openxmlformats.org/officeDocument/2006/relationships/theme" Target="../theme/theme8.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15.xml"/><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2.xml"/><Relationship Id="rId4"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3.xml"/><Relationship Id="rId4"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4.xml"/><Relationship Id="rId4" Type="http://schemas.openxmlformats.org/officeDocument/2006/relationships/theme" Target="../theme/theme1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6.xml"/><Relationship Id="rId4" Type="http://schemas.openxmlformats.org/officeDocument/2006/relationships/theme" Target="../theme/theme14.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7.xml"/><Relationship Id="rId4" Type="http://schemas.openxmlformats.org/officeDocument/2006/relationships/theme" Target="../theme/theme17.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jpg"/><Relationship Id="rId3" Type="http://schemas.openxmlformats.org/officeDocument/2006/relationships/slideLayout" Target="../slideLayouts/slideLayout8.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een" id="10" name="Google Shape;10;p18"/>
          <p:cNvPicPr preferRelativeResize="0"/>
          <p:nvPr/>
        </p:nvPicPr>
        <p:blipFill rotWithShape="1">
          <a:blip r:embed="rId1">
            <a:alphaModFix/>
          </a:blip>
          <a:srcRect b="0" l="0" r="0" t="0"/>
          <a:stretch/>
        </p:blipFill>
        <p:spPr>
          <a:xfrm>
            <a:off x="-7937" y="-6350"/>
            <a:ext cx="6873875" cy="9156700"/>
          </a:xfrm>
          <a:prstGeom prst="rect">
            <a:avLst/>
          </a:prstGeom>
          <a:noFill/>
          <a:ln>
            <a:noFill/>
          </a:ln>
        </p:spPr>
      </p:pic>
      <p:sp>
        <p:nvSpPr>
          <p:cNvPr id="11" name="Google Shape;11;p18"/>
          <p:cNvSpPr txBox="1"/>
          <p:nvPr/>
        </p:nvSpPr>
        <p:spPr>
          <a:xfrm>
            <a:off x="0" y="5245100"/>
            <a:ext cx="6858000" cy="1003300"/>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2" name="Google Shape;12;p18"/>
          <p:cNvSpPr txBox="1"/>
          <p:nvPr/>
        </p:nvSpPr>
        <p:spPr>
          <a:xfrm>
            <a:off x="0" y="6203950"/>
            <a:ext cx="6865937" cy="950912"/>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3" name="Google Shape;13;p18"/>
          <p:cNvSpPr txBox="1"/>
          <p:nvPr/>
        </p:nvSpPr>
        <p:spPr>
          <a:xfrm>
            <a:off x="0" y="7151687"/>
            <a:ext cx="6865937" cy="684212"/>
          </a:xfrm>
          <a:prstGeom prst="rect">
            <a:avLst/>
          </a:prstGeom>
          <a:solidFill>
            <a:srgbClr val="D3E6B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4" name="Google Shape;14;p18"/>
          <p:cNvSpPr txBox="1"/>
          <p:nvPr/>
        </p:nvSpPr>
        <p:spPr>
          <a:xfrm>
            <a:off x="0" y="7835900"/>
            <a:ext cx="6865937" cy="130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descr="넓은 상향 대각선" id="15" name="Google Shape;15;p18"/>
          <p:cNvSpPr txBox="1"/>
          <p:nvPr/>
        </p:nvSpPr>
        <p:spPr>
          <a:xfrm>
            <a:off x="-6350" y="3227387"/>
            <a:ext cx="6858000" cy="863600"/>
          </a:xfrm>
          <a:prstGeom prst="rect">
            <a:avLst/>
          </a:prstGeom>
          <a:solidFill>
            <a:srgbClr val="008080">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6" name="Google Shape;16;p18"/>
          <p:cNvSpPr txBox="1"/>
          <p:nvPr/>
        </p:nvSpPr>
        <p:spPr>
          <a:xfrm>
            <a:off x="0" y="3227387"/>
            <a:ext cx="6865937" cy="863600"/>
          </a:xfrm>
          <a:prstGeom prst="rect">
            <a:avLst/>
          </a:prstGeom>
          <a:solidFill>
            <a:srgbClr val="000000">
              <a:alpha val="1960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7" name="Google Shape;17;p18"/>
          <p:cNvSpPr txBox="1"/>
          <p:nvPr/>
        </p:nvSpPr>
        <p:spPr>
          <a:xfrm flipH="1" rot="10800000">
            <a:off x="0" y="6972300"/>
            <a:ext cx="6858000" cy="192087"/>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8" name="Google Shape;18;p18"/>
          <p:cNvSpPr txBox="1"/>
          <p:nvPr/>
        </p:nvSpPr>
        <p:spPr>
          <a:xfrm flipH="1" rot="10800000">
            <a:off x="0" y="3803650"/>
            <a:ext cx="6858000" cy="287337"/>
          </a:xfrm>
          <a:prstGeom prst="rect">
            <a:avLst/>
          </a:prstGeom>
          <a:gradFill>
            <a:gsLst>
              <a:gs pos="0">
                <a:srgbClr val="000000">
                  <a:alpha val="3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9" name="Google Shape;19;p18"/>
          <p:cNvSpPr txBox="1"/>
          <p:nvPr/>
        </p:nvSpPr>
        <p:spPr>
          <a:xfrm flipH="1" rot="10800000">
            <a:off x="0" y="3035300"/>
            <a:ext cx="6858000" cy="192087"/>
          </a:xfrm>
          <a:prstGeom prst="rect">
            <a:avLst/>
          </a:prstGeom>
          <a:gradFill>
            <a:gsLst>
              <a:gs pos="0">
                <a:srgbClr val="000000">
                  <a:alpha val="3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0" name="Google Shape;20;p18"/>
          <p:cNvSpPr txBox="1"/>
          <p:nvPr/>
        </p:nvSpPr>
        <p:spPr>
          <a:xfrm flipH="1" rot="10800000">
            <a:off x="0" y="5916612"/>
            <a:ext cx="6858000" cy="287337"/>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1" name="Google Shape;21;p18"/>
          <p:cNvSpPr txBox="1"/>
          <p:nvPr/>
        </p:nvSpPr>
        <p:spPr>
          <a:xfrm flipH="1" rot="10800000">
            <a:off x="0" y="7645400"/>
            <a:ext cx="6858000" cy="192087"/>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2" name="Google Shape;22;p18"/>
          <p:cNvSpPr txBox="1"/>
          <p:nvPr/>
        </p:nvSpPr>
        <p:spPr>
          <a:xfrm flipH="1" rot="10800000">
            <a:off x="0" y="4667250"/>
            <a:ext cx="6858000" cy="481012"/>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3" name="Google Shape;23;p18"/>
          <p:cNvSpPr txBox="1"/>
          <p:nvPr/>
        </p:nvSpPr>
        <p:spPr>
          <a:xfrm flipH="1">
            <a:off x="0" y="4090987"/>
            <a:ext cx="6858000" cy="481012"/>
          </a:xfrm>
          <a:prstGeom prst="rect">
            <a:avLst/>
          </a:prstGeom>
          <a:gradFill>
            <a:gsLst>
              <a:gs pos="0">
                <a:srgbClr val="000000">
                  <a:alpha val="29803"/>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4" name="Google Shape;24;p18"/>
          <p:cNvSpPr txBox="1"/>
          <p:nvPr/>
        </p:nvSpPr>
        <p:spPr>
          <a:xfrm flipH="1" rot="10800000">
            <a:off x="-6350" y="5160962"/>
            <a:ext cx="6858000" cy="95250"/>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5" name="Google Shape;25;p18"/>
          <p:cNvSpPr txBox="1"/>
          <p:nvPr/>
        </p:nvSpPr>
        <p:spPr>
          <a:xfrm flipH="1" rot="10800000">
            <a:off x="0" y="3227387"/>
            <a:ext cx="6858000" cy="95250"/>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6" name="Google Shape;26;p18"/>
          <p:cNvSpPr txBox="1"/>
          <p:nvPr/>
        </p:nvSpPr>
        <p:spPr>
          <a:xfrm>
            <a:off x="0" y="7835900"/>
            <a:ext cx="6865937" cy="1308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7" name="Google Shape;27;p18"/>
          <p:cNvSpPr txBox="1"/>
          <p:nvPr/>
        </p:nvSpPr>
        <p:spPr>
          <a:xfrm>
            <a:off x="-33337" y="-396875"/>
            <a:ext cx="69294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8" name="Google Shape;28;p18"/>
          <p:cNvPicPr preferRelativeResize="0"/>
          <p:nvPr/>
        </p:nvPicPr>
        <p:blipFill rotWithShape="1">
          <a:blip r:embed="rId2">
            <a:alphaModFix/>
          </a:blip>
          <a:srcRect b="0" l="0" r="0" t="0"/>
          <a:stretch/>
        </p:blipFill>
        <p:spPr>
          <a:xfrm>
            <a:off x="-33337" y="4686300"/>
            <a:ext cx="6929437" cy="4464050"/>
          </a:xfrm>
          <a:prstGeom prst="rect">
            <a:avLst/>
          </a:prstGeom>
          <a:noFill/>
          <a:ln>
            <a:noFill/>
          </a:ln>
        </p:spPr>
      </p:pic>
      <p:pic>
        <p:nvPicPr>
          <p:cNvPr id="29" name="Google Shape;29;p18"/>
          <p:cNvPicPr preferRelativeResize="0"/>
          <p:nvPr/>
        </p:nvPicPr>
        <p:blipFill rotWithShape="1">
          <a:blip r:embed="rId3">
            <a:alphaModFix/>
          </a:blip>
          <a:srcRect b="0" l="0" r="0" t="0"/>
          <a:stretch/>
        </p:blipFill>
        <p:spPr>
          <a:xfrm>
            <a:off x="-33337" y="-468312"/>
            <a:ext cx="6929437" cy="28082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pic>
        <p:nvPicPr>
          <p:cNvPr descr="green" id="144" name="Google Shape;144;p35"/>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45" name="Google Shape;145;p35"/>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46" name="Google Shape;146;p35"/>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47" name="Google Shape;147;p35"/>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48" name="Google Shape;148;p35"/>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49" name="Google Shape;149;p35"/>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50" name="Google Shape;150;p35"/>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51" name="Google Shape;151;p35"/>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52" name="Google Shape;152;p35"/>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pic>
        <p:nvPicPr>
          <p:cNvPr descr="green" id="159" name="Google Shape;159;p37"/>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60" name="Google Shape;160;p37"/>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61" name="Google Shape;161;p37"/>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62" name="Google Shape;162;p37"/>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63" name="Google Shape;163;p37"/>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64" name="Google Shape;164;p37"/>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65" name="Google Shape;165;p37"/>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66" name="Google Shape;166;p37"/>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67" name="Google Shape;167;p37"/>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pic>
        <p:nvPicPr>
          <p:cNvPr descr="green" id="174" name="Google Shape;174;p39"/>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75" name="Google Shape;175;p39"/>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76" name="Google Shape;176;p39"/>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77" name="Google Shape;177;p39"/>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78" name="Google Shape;178;p39"/>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79" name="Google Shape;179;p39"/>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80" name="Google Shape;180;p39"/>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81" name="Google Shape;181;p39"/>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82" name="Google Shape;182;p39"/>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pic>
        <p:nvPicPr>
          <p:cNvPr descr="green" id="188" name="Google Shape;188;p41"/>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89" name="Google Shape;189;p41"/>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90" name="Google Shape;190;p41"/>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91" name="Google Shape;191;p41"/>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92" name="Google Shape;192;p41"/>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93" name="Google Shape;193;p41"/>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94" name="Google Shape;194;p41"/>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95" name="Google Shape;195;p41"/>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96" name="Google Shape;196;p41"/>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2"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pic>
        <p:nvPicPr>
          <p:cNvPr descr="green" id="202" name="Google Shape;202;p43"/>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203" name="Google Shape;203;p43"/>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04" name="Google Shape;204;p43"/>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05" name="Google Shape;205;p43"/>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06" name="Google Shape;206;p43"/>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07" name="Google Shape;207;p43"/>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208" name="Google Shape;208;p43"/>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09" name="Google Shape;209;p43"/>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210" name="Google Shape;210;p43"/>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4"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pic>
        <p:nvPicPr>
          <p:cNvPr descr="green" id="217" name="Google Shape;217;p45"/>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218" name="Google Shape;218;p45"/>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19" name="Google Shape;219;p45"/>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20" name="Google Shape;220;p45"/>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21" name="Google Shape;221;p45"/>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22" name="Google Shape;222;p45"/>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223" name="Google Shape;223;p45"/>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24" name="Google Shape;224;p45"/>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225" name="Google Shape;225;p45"/>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pic>
        <p:nvPicPr>
          <p:cNvPr descr="green" id="232" name="Google Shape;232;p47"/>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233" name="Google Shape;233;p47"/>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34" name="Google Shape;234;p47"/>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35" name="Google Shape;235;p47"/>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236" name="Google Shape;236;p47"/>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37" name="Google Shape;237;p47"/>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238" name="Google Shape;238;p47"/>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239" name="Google Shape;239;p47"/>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240" name="Google Shape;240;p47"/>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 name="Shape 31"/>
        <p:cNvGrpSpPr/>
        <p:nvPr/>
      </p:nvGrpSpPr>
      <p:grpSpPr>
        <a:xfrm>
          <a:off x="0" y="0"/>
          <a:ext cx="0" cy="0"/>
          <a:chOff x="0" y="0"/>
          <a:chExt cx="0" cy="0"/>
        </a:xfrm>
      </p:grpSpPr>
      <p:pic>
        <p:nvPicPr>
          <p:cNvPr descr="green" id="32" name="Google Shape;32;p20"/>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33" name="Google Shape;33;p20"/>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4" name="Google Shape;34;p20"/>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5" name="Google Shape;35;p20"/>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6" name="Google Shape;36;p20"/>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37" name="Google Shape;37;p20"/>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38" name="Google Shape;38;p20"/>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39" name="Google Shape;39;p20"/>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40" name="Google Shape;40;p20"/>
          <p:cNvSpPr txBox="1"/>
          <p:nvPr>
            <p:ph idx="10" type="dt"/>
          </p:nvPr>
        </p:nvSpPr>
        <p:spPr>
          <a:xfrm>
            <a:off x="342900" y="8326437"/>
            <a:ext cx="1600200" cy="635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9pPr>
          </a:lstStyle>
          <a:p/>
        </p:txBody>
      </p:sp>
      <p:sp>
        <p:nvSpPr>
          <p:cNvPr id="41" name="Google Shape;41;p20"/>
          <p:cNvSpPr txBox="1"/>
          <p:nvPr>
            <p:ph idx="11" type="ftr"/>
          </p:nvPr>
        </p:nvSpPr>
        <p:spPr>
          <a:xfrm>
            <a:off x="2343150" y="8326437"/>
            <a:ext cx="2171700" cy="635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9pPr>
          </a:lstStyle>
          <a:p/>
        </p:txBody>
      </p:sp>
      <p:sp>
        <p:nvSpPr>
          <p:cNvPr id="42" name="Google Shape;42;p20"/>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pic>
        <p:nvPicPr>
          <p:cNvPr descr="green" id="50" name="Google Shape;50;p22"/>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51" name="Google Shape;51;p22"/>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52" name="Google Shape;52;p22"/>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53" name="Google Shape;53;p22"/>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54" name="Google Shape;54;p22"/>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55" name="Google Shape;55;p22"/>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56" name="Google Shape;56;p22"/>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57" name="Google Shape;57;p22"/>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pic>
        <p:nvPicPr>
          <p:cNvPr descr="green" id="59" name="Google Shape;59;p23"/>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60" name="Google Shape;60;p23"/>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61" name="Google Shape;61;p23"/>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62" name="Google Shape;62;p23"/>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63" name="Google Shape;63;p23"/>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64" name="Google Shape;64;p23"/>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65" name="Google Shape;65;p23"/>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66" name="Google Shape;66;p23"/>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67" name="Google Shape;67;p23"/>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pic>
        <p:nvPicPr>
          <p:cNvPr descr="green" id="73" name="Google Shape;73;p25"/>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74" name="Google Shape;74;p25"/>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75" name="Google Shape;75;p25"/>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76" name="Google Shape;76;p25"/>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77" name="Google Shape;77;p25"/>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78" name="Google Shape;78;p25"/>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79" name="Google Shape;79;p25"/>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80" name="Google Shape;80;p25"/>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81" name="Google Shape;81;p25"/>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pic>
        <p:nvPicPr>
          <p:cNvPr descr="green" id="87" name="Google Shape;87;p27"/>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88" name="Google Shape;88;p27"/>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89" name="Google Shape;89;p27"/>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90" name="Google Shape;90;p27"/>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91" name="Google Shape;91;p27"/>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92" name="Google Shape;92;p27"/>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93" name="Google Shape;93;p27"/>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94" name="Google Shape;94;p27"/>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95" name="Google Shape;95;p27"/>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descr="green" id="102" name="Google Shape;102;p29"/>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03" name="Google Shape;103;p29"/>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04" name="Google Shape;104;p29"/>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05" name="Google Shape;105;p29"/>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06" name="Google Shape;106;p29"/>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07" name="Google Shape;107;p29"/>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08" name="Google Shape;108;p29"/>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09" name="Google Shape;109;p29"/>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10" name="Google Shape;110;p29"/>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descr="green" id="119" name="Google Shape;119;p31"/>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20" name="Google Shape;120;p31"/>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21" name="Google Shape;121;p31"/>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22" name="Google Shape;122;p31"/>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23" name="Google Shape;123;p31"/>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24" name="Google Shape;124;p31"/>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25" name="Google Shape;125;p31"/>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26" name="Google Shape;126;p31"/>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27" name="Google Shape;127;p31"/>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pic>
        <p:nvPicPr>
          <p:cNvPr descr="green" id="132" name="Google Shape;132;p33"/>
          <p:cNvPicPr preferRelativeResize="0"/>
          <p:nvPr/>
        </p:nvPicPr>
        <p:blipFill rotWithShape="1">
          <a:blip r:embed="rId1">
            <a:alphaModFix/>
          </a:blip>
          <a:srcRect b="0" l="0" r="0" t="0"/>
          <a:stretch/>
        </p:blipFill>
        <p:spPr>
          <a:xfrm>
            <a:off x="0" y="0"/>
            <a:ext cx="6865937" cy="9144000"/>
          </a:xfrm>
          <a:prstGeom prst="rect">
            <a:avLst/>
          </a:prstGeom>
          <a:noFill/>
          <a:ln>
            <a:noFill/>
          </a:ln>
        </p:spPr>
      </p:pic>
      <p:sp>
        <p:nvSpPr>
          <p:cNvPr id="133" name="Google Shape;133;p33"/>
          <p:cNvSpPr txBox="1"/>
          <p:nvPr/>
        </p:nvSpPr>
        <p:spPr>
          <a:xfrm>
            <a:off x="0" y="755650"/>
            <a:ext cx="6858000" cy="192087"/>
          </a:xfrm>
          <a:prstGeom prst="rect">
            <a:avLst/>
          </a:prstGeom>
          <a:solidFill>
            <a:srgbClr val="349D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34" name="Google Shape;134;p33"/>
          <p:cNvSpPr txBox="1"/>
          <p:nvPr/>
        </p:nvSpPr>
        <p:spPr>
          <a:xfrm>
            <a:off x="0" y="971550"/>
            <a:ext cx="6865937" cy="96837"/>
          </a:xfrm>
          <a:prstGeom prst="rect">
            <a:avLst/>
          </a:prstGeom>
          <a:solidFill>
            <a:srgbClr val="A4CB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35" name="Google Shape;135;p33"/>
          <p:cNvSpPr txBox="1"/>
          <p:nvPr/>
        </p:nvSpPr>
        <p:spPr>
          <a:xfrm>
            <a:off x="-7937" y="755650"/>
            <a:ext cx="6865937"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36" name="Google Shape;136;p33"/>
          <p:cNvSpPr txBox="1"/>
          <p:nvPr/>
        </p:nvSpPr>
        <p:spPr>
          <a:xfrm flipH="1" rot="10800000">
            <a:off x="0" y="490537"/>
            <a:ext cx="6858000" cy="193675"/>
          </a:xfrm>
          <a:prstGeom prst="rect">
            <a:avLst/>
          </a:prstGeom>
          <a:gradFill>
            <a:gsLst>
              <a:gs pos="0">
                <a:srgbClr val="000000">
                  <a:alpha val="19607"/>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37" name="Google Shape;137;p33"/>
          <p:cNvPicPr preferRelativeResize="0"/>
          <p:nvPr/>
        </p:nvPicPr>
        <p:blipFill rotWithShape="1">
          <a:blip r:embed="rId2">
            <a:alphaModFix/>
          </a:blip>
          <a:srcRect b="0" l="0" r="0" t="75945"/>
          <a:stretch/>
        </p:blipFill>
        <p:spPr>
          <a:xfrm>
            <a:off x="-7937" y="-36512"/>
            <a:ext cx="6865937" cy="1049337"/>
          </a:xfrm>
          <a:prstGeom prst="rect">
            <a:avLst/>
          </a:prstGeom>
          <a:noFill/>
          <a:ln>
            <a:noFill/>
          </a:ln>
        </p:spPr>
      </p:pic>
      <p:sp>
        <p:nvSpPr>
          <p:cNvPr id="138" name="Google Shape;138;p33"/>
          <p:cNvSpPr txBox="1"/>
          <p:nvPr/>
        </p:nvSpPr>
        <p:spPr>
          <a:xfrm>
            <a:off x="-17462" y="828675"/>
            <a:ext cx="6875462" cy="792003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id="139" name="Google Shape;139;p33"/>
          <p:cNvPicPr preferRelativeResize="0"/>
          <p:nvPr/>
        </p:nvPicPr>
        <p:blipFill rotWithShape="1">
          <a:blip r:embed="rId2">
            <a:alphaModFix/>
          </a:blip>
          <a:srcRect b="50468" l="0" r="0" t="0"/>
          <a:stretch/>
        </p:blipFill>
        <p:spPr>
          <a:xfrm>
            <a:off x="-17462" y="7235825"/>
            <a:ext cx="6875462" cy="2160587"/>
          </a:xfrm>
          <a:prstGeom prst="rect">
            <a:avLst/>
          </a:prstGeom>
          <a:noFill/>
          <a:ln>
            <a:noFill/>
          </a:ln>
        </p:spPr>
      </p:pic>
      <p:sp>
        <p:nvSpPr>
          <p:cNvPr id="140" name="Google Shape;140;p33"/>
          <p:cNvSpPr txBox="1"/>
          <p:nvPr>
            <p:ph idx="12" type="sldNum"/>
          </p:nvPr>
        </p:nvSpPr>
        <p:spPr>
          <a:xfrm>
            <a:off x="3074987" y="8770937"/>
            <a:ext cx="736600" cy="24606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1pPr>
            <a:lvl2pPr indent="0" lvl="1"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2pPr>
            <a:lvl3pPr indent="0" lvl="2"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3pPr>
            <a:lvl4pPr indent="0" lvl="3"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4pPr>
            <a:lvl5pPr indent="0" lvl="4"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5pPr>
            <a:lvl6pPr indent="0" lvl="5"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6pPr>
            <a:lvl7pPr indent="0" lvl="6"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7pPr>
            <a:lvl8pPr indent="0" lvl="7"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8pPr>
            <a:lvl9pPr indent="0" lvl="8" marL="0" marR="0" rtl="0" algn="l">
              <a:lnSpc>
                <a:spcPct val="100000"/>
              </a:lnSpc>
              <a:spcBef>
                <a:spcPts val="0"/>
              </a:spcBef>
              <a:spcAft>
                <a:spcPts val="0"/>
              </a:spcAft>
              <a:buClr>
                <a:schemeClr val="dk1"/>
              </a:buClr>
              <a:buSzPts val="1800"/>
              <a:buFont typeface="Gulim"/>
              <a:buNone/>
              <a:defRPr b="0" i="0" sz="1800" u="none">
                <a:solidFill>
                  <a:schemeClr val="dk1"/>
                </a:solidFill>
                <a:latin typeface="Gulim"/>
                <a:ea typeface="Gulim"/>
                <a:cs typeface="Gulim"/>
                <a:sym typeface="Gulim"/>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p:nvPr/>
        </p:nvSpPr>
        <p:spPr>
          <a:xfrm>
            <a:off x="259556" y="2555776"/>
            <a:ext cx="6481762" cy="2112963"/>
          </a:xfrm>
          <a:prstGeom prst="rect">
            <a:avLst/>
          </a:prstGeom>
          <a:noFill/>
          <a:ln>
            <a:noFill/>
          </a:ln>
          <a:effectLst>
            <a:outerShdw rotWithShape="0" algn="ctr" dir="3806097" dist="28398">
              <a:schemeClr val="dk1"/>
            </a:outerShdw>
          </a:effectLst>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FFFFF"/>
              </a:buClr>
              <a:buSzPts val="2200"/>
              <a:buFont typeface="Arial"/>
              <a:buNone/>
            </a:pPr>
            <a:r>
              <a:rPr b="0" i="0" lang="en-US" sz="2200" u="none" cap="none" strike="noStrike">
                <a:solidFill>
                  <a:srgbClr val="FFFFFF"/>
                </a:solidFill>
                <a:latin typeface="Arial"/>
                <a:ea typeface="Arial"/>
                <a:cs typeface="Arial"/>
                <a:sym typeface="Arial"/>
              </a:rPr>
              <a:t>HOLLOW FIBER MICROFILTRATION MODULE</a:t>
            </a:r>
            <a:endParaRPr/>
          </a:p>
          <a:p>
            <a:pPr indent="0" lvl="0" marL="0" marR="0" rtl="0" algn="ctr">
              <a:lnSpc>
                <a:spcPct val="120000"/>
              </a:lnSpc>
              <a:spcBef>
                <a:spcPts val="0"/>
              </a:spcBef>
              <a:spcAft>
                <a:spcPts val="0"/>
              </a:spcAft>
              <a:buClr>
                <a:srgbClr val="FF0000"/>
              </a:buClr>
              <a:buSzPts val="3600"/>
              <a:buFont typeface="Arial"/>
              <a:buNone/>
            </a:pPr>
            <a:r>
              <a:rPr b="0" i="0" lang="en-US" sz="3600" u="none" cap="none" strike="noStrike">
                <a:solidFill>
                  <a:srgbClr val="FF0000"/>
                </a:solidFill>
                <a:latin typeface="Arial"/>
                <a:ea typeface="Arial"/>
                <a:cs typeface="Arial"/>
                <a:sym typeface="Arial"/>
              </a:rPr>
              <a:t>DFX-813</a:t>
            </a:r>
            <a:endParaRPr b="0" i="0" sz="3600" u="none" cap="none" strike="noStrike">
              <a:solidFill>
                <a:srgbClr val="FF0000"/>
              </a:solidFill>
              <a:latin typeface="Arial"/>
              <a:ea typeface="Arial"/>
              <a:cs typeface="Arial"/>
              <a:sym typeface="Arial"/>
            </a:endParaRPr>
          </a:p>
          <a:p>
            <a:pPr indent="0" lvl="0" marL="0" marR="0" rtl="0" algn="ctr">
              <a:lnSpc>
                <a:spcPct val="120000"/>
              </a:lnSpc>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MBR OPERATION MANUAL</a:t>
            </a:r>
            <a:endParaRPr b="0" i="0" sz="2800" u="none" cap="none" strike="noStrike">
              <a:solidFill>
                <a:srgbClr val="FFFFFF"/>
              </a:solidFill>
              <a:latin typeface="Arial"/>
              <a:ea typeface="Arial"/>
              <a:cs typeface="Arial"/>
              <a:sym typeface="Arial"/>
            </a:endParaRPr>
          </a:p>
        </p:txBody>
      </p:sp>
      <p:pic>
        <p:nvPicPr>
          <p:cNvPr id="249" name="Google Shape;249;p1"/>
          <p:cNvPicPr preferRelativeResize="0"/>
          <p:nvPr/>
        </p:nvPicPr>
        <p:blipFill rotWithShape="1">
          <a:blip r:embed="rId3">
            <a:alphaModFix/>
          </a:blip>
          <a:srcRect b="0" l="0" r="0" t="0"/>
          <a:stretch/>
        </p:blipFill>
        <p:spPr>
          <a:xfrm>
            <a:off x="2276475" y="8132762"/>
            <a:ext cx="2447925" cy="687387"/>
          </a:xfrm>
          <a:prstGeom prst="rect">
            <a:avLst/>
          </a:prstGeom>
          <a:noFill/>
          <a:ln>
            <a:noFill/>
          </a:ln>
        </p:spPr>
      </p:pic>
    </p:spTree>
  </p:cSld>
  <p:clrMapOvr>
    <a:masterClrMapping/>
  </p:clrMapOvr>
  <p:transition advClick="0">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8" name="Shape 318"/>
        <p:cNvGrpSpPr/>
        <p:nvPr/>
      </p:nvGrpSpPr>
      <p:grpSpPr>
        <a:xfrm>
          <a:off x="0" y="0"/>
          <a:ext cx="0" cy="0"/>
          <a:chOff x="0" y="0"/>
          <a:chExt cx="0" cy="0"/>
        </a:xfrm>
      </p:grpSpPr>
      <p:sp>
        <p:nvSpPr>
          <p:cNvPr id="319" name="Google Shape;319;p10"/>
          <p:cNvSpPr txBox="1"/>
          <p:nvPr/>
        </p:nvSpPr>
        <p:spPr>
          <a:xfrm>
            <a:off x="333375" y="158750"/>
            <a:ext cx="367188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2. MBR SYSTEM OPERATION</a:t>
            </a:r>
            <a:endParaRPr/>
          </a:p>
        </p:txBody>
      </p:sp>
      <p:sp>
        <p:nvSpPr>
          <p:cNvPr id="320" name="Google Shape;320;p10"/>
          <p:cNvSpPr txBox="1"/>
          <p:nvPr/>
        </p:nvSpPr>
        <p:spPr>
          <a:xfrm>
            <a:off x="333375" y="1033462"/>
            <a:ext cx="6191250" cy="719455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reducing the sludge concentration or by any other appropriate means.</a:t>
            </a:r>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69850" lvl="0" marL="0" marR="0" rtl="0" algn="l">
              <a:lnSpc>
                <a:spcPct val="130000"/>
              </a:lnSpc>
              <a:spcBef>
                <a:spcPts val="0"/>
              </a:spcBef>
              <a:spcAft>
                <a:spcPts val="0"/>
              </a:spcAft>
              <a:buClr>
                <a:schemeClr val="dk1"/>
              </a:buClr>
              <a:buSzPts val="1100"/>
              <a:buFont typeface="Arial"/>
              <a:buChar char="•"/>
            </a:pPr>
            <a:r>
              <a:rPr b="0" i="0" lang="en-US" sz="1100" u="none">
                <a:solidFill>
                  <a:schemeClr val="dk1"/>
                </a:solidFill>
                <a:latin typeface="Malgun Gothic"/>
                <a:ea typeface="Malgun Gothic"/>
                <a:cs typeface="Malgun Gothic"/>
                <a:sym typeface="Malgun Gothic"/>
              </a:rPr>
              <a:t>Based on the measurement using Viscotester VT-03F, made by Rion Co., Ltd. If any other device is used, please consult its manufacturer in light of the above recommended range.</a:t>
            </a:r>
            <a:endParaRPr/>
          </a:p>
          <a:p>
            <a:pPr indent="0" lvl="0" marL="0" marR="0" rtl="0" algn="l">
              <a:lnSpc>
                <a:spcPct val="130000"/>
              </a:lnSpc>
              <a:spcBef>
                <a:spcPts val="0"/>
              </a:spcBef>
              <a:spcAft>
                <a:spcPts val="0"/>
              </a:spcAft>
              <a:buClr>
                <a:schemeClr val="dk1"/>
              </a:buClr>
              <a:buSzPts val="1100"/>
              <a:buFont typeface="Arial"/>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2.3 Activated Sludge Requirements</a:t>
            </a:r>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Configuring Flux Settings </a:t>
            </a:r>
            <a:endParaRPr b="1" i="0" sz="1100" u="none">
              <a:solidFill>
                <a:schemeClr val="dk1"/>
              </a:solidFill>
              <a:latin typeface="Malgun Gothic"/>
              <a:ea typeface="Malgun Gothic"/>
              <a:cs typeface="Malgun Gothic"/>
              <a:sym typeface="Malgun Gothic"/>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Set filtration mode to constant rate filtration.   </a:t>
            </a:r>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Flux: 0.2~0.8m3/(m2·d) (for reference)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As  the  appropriate  value  of  flux  differs  by  the  type  of  raw  water,  water  temperature,  and  facility management policy, examine these well in advance. </a:t>
            </a:r>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Normally, the product is operated at a constant flux (constant rate filtration).   </a:t>
            </a:r>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Trans membrane pressure rises as operation continues. Monitoring the fluctuations in trans membrane pressure is an important point in operation management.   </a:t>
            </a:r>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4. Flux shown here is a daily average. Actually, an instantaneous flux during filtration is larger than this value because of intermittent suction described in 5.3 of this chapter.</a:t>
            </a:r>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Configuring a Suction Pump</a:t>
            </a:r>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Trans membrane pressure* is normally about 0.05~0.4bar in MBR system. </a:t>
            </a:r>
            <a:endParaRPr b="1"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A self-suction pump is normally used. Determine the pump's specifications on the      </a:t>
            </a:r>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basis of the flow rate, the pump location, pump head, pipe resistance, etc.     </a:t>
            </a:r>
            <a:endParaRPr b="1" i="0" sz="1100" u="none">
              <a:solidFill>
                <a:schemeClr val="dk1"/>
              </a:solidFill>
              <a:latin typeface="Malgun Gothic"/>
              <a:ea typeface="Malgun Gothic"/>
              <a:cs typeface="Malgun Gothic"/>
              <a:sym typeface="Malgun Gothic"/>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Constant rate filtration is conducted by installing a constant flow valve on the </a:t>
            </a:r>
            <a:endParaRPr b="1"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discharge side of the suction pump or electrically controlling the flow rate.   </a:t>
            </a:r>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Depending on how a suction pump and pipes are installed, air pockets can occur in </a:t>
            </a:r>
            <a:endParaRPr b="1"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pipes to hinder the stable operation of the product. Some measures may be   </a:t>
            </a:r>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necessary particularly to large diameter pipes. It is possible to prevent air pockets by </a:t>
            </a:r>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locating a suction pump at the highest position in the water treatment line.</a:t>
            </a:r>
            <a:r>
              <a:rPr b="0" i="0" lang="en-US" sz="1100" u="none">
                <a:solidFill>
                  <a:schemeClr val="dk1"/>
                </a:solidFill>
                <a:latin typeface="Malgun Gothic"/>
                <a:ea typeface="Malgun Gothic"/>
                <a:cs typeface="Malgun Gothic"/>
                <a:sym typeface="Malgun Gothic"/>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4" name="Shape 324"/>
        <p:cNvGrpSpPr/>
        <p:nvPr/>
      </p:nvGrpSpPr>
      <p:grpSpPr>
        <a:xfrm>
          <a:off x="0" y="0"/>
          <a:ext cx="0" cy="0"/>
          <a:chOff x="0" y="0"/>
          <a:chExt cx="0" cy="0"/>
        </a:xfrm>
      </p:grpSpPr>
      <p:sp>
        <p:nvSpPr>
          <p:cNvPr id="325" name="Google Shape;325;p11"/>
          <p:cNvSpPr txBox="1"/>
          <p:nvPr/>
        </p:nvSpPr>
        <p:spPr>
          <a:xfrm>
            <a:off x="333375" y="158750"/>
            <a:ext cx="367188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2. MBR SYSTEM OPERATION</a:t>
            </a:r>
            <a:endParaRPr/>
          </a:p>
        </p:txBody>
      </p:sp>
      <p:sp>
        <p:nvSpPr>
          <p:cNvPr id="326" name="Google Shape;326;p11"/>
          <p:cNvSpPr txBox="1"/>
          <p:nvPr/>
        </p:nvSpPr>
        <p:spPr>
          <a:xfrm>
            <a:off x="333375" y="1033462"/>
            <a:ext cx="6191250" cy="785495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171450" lvl="0" marL="171450" marR="0" rtl="0" algn="l">
              <a:lnSpc>
                <a:spcPct val="130000"/>
              </a:lnSpc>
              <a:spcBef>
                <a:spcPts val="0"/>
              </a:spcBef>
              <a:spcAft>
                <a:spcPts val="0"/>
              </a:spcAft>
              <a:buClr>
                <a:schemeClr val="dk1"/>
              </a:buClr>
              <a:buSzPts val="1100"/>
              <a:buFont typeface="Arial"/>
              <a:buChar char="•"/>
            </a:pPr>
            <a:r>
              <a:rPr b="0" i="0" lang="en-US" sz="1100" u="none">
                <a:solidFill>
                  <a:schemeClr val="dk1"/>
                </a:solidFill>
                <a:latin typeface="Malgun Gothic"/>
                <a:ea typeface="Malgun Gothic"/>
                <a:cs typeface="Malgun Gothic"/>
                <a:sym typeface="Malgun Gothic"/>
              </a:rPr>
              <a:t>This refers to the difference between the pressure at the filtration time and the pressure at the relaxation time.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Choosing a self-suction pump as a suction pump makes it easy to maintain suction pressure. Air in pipes can be easily discharged if operation is resumed after having been halt.   </a:t>
            </a:r>
            <a:endParaRPr/>
          </a:p>
          <a:p>
            <a:pPr indent="-171450" lvl="0" marL="17145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It is possible to choose a pump other than a self-suction pump by installing an equipment such as a vacuum pump which releases air from pipes. </a:t>
            </a:r>
            <a:endParaRPr/>
          </a:p>
          <a:p>
            <a:pPr indent="-171450" lvl="0" marL="17145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Set  the  alarming  pressure  and  the  abnormal  stopping  pressure  for  a  suction  pump.  If  the  alarming pressure  is  exceeded,  perform  chemical  cleaning  immediately.  The  alarming  and  abnormal  stopping pressures may be set at values considered to be appropriate.</a:t>
            </a:r>
            <a:endParaRPr/>
          </a:p>
          <a:p>
            <a:pPr indent="-171450" lvl="0" marL="17145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Configuring Intermittent Suction Settings</a:t>
            </a:r>
            <a:endParaRPr/>
          </a:p>
          <a:p>
            <a:pPr indent="-171450" lvl="0" marL="17145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Be sure to conduct intermittent suction at the following interval for stable treatment </a:t>
            </a:r>
            <a:endParaRPr b="1"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by MBR system.</a:t>
            </a:r>
            <a:r>
              <a:rPr b="0" i="0" lang="en-US" sz="1100" u="none">
                <a:solidFill>
                  <a:schemeClr val="dk1"/>
                </a:solidFill>
                <a:latin typeface="Malgun Gothic"/>
                <a:ea typeface="Malgun Gothic"/>
                <a:cs typeface="Malgun Gothic"/>
                <a:sym typeface="Malgun Gothic"/>
              </a:rPr>
              <a:t> </a:t>
            </a:r>
            <a:endParaRPr/>
          </a:p>
          <a:p>
            <a:pPr indent="-171450" lvl="0" marL="17145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Filtration time: within 7~12 minutes / Relaxation time: 1~3 minute or longer </a:t>
            </a:r>
            <a:endParaRPr b="1" i="0" sz="1100" u="none">
              <a:solidFill>
                <a:schemeClr val="dk1"/>
              </a:solidFill>
              <a:latin typeface="Malgun Gothic"/>
              <a:ea typeface="Malgun Gothic"/>
              <a:cs typeface="Malgun Gothic"/>
              <a:sym typeface="Malgun Gothic"/>
            </a:endParaRPr>
          </a:p>
          <a:p>
            <a:pPr indent="-101600" lvl="0" marL="171450" marR="0" rtl="0" algn="l">
              <a:lnSpc>
                <a:spcPct val="130000"/>
              </a:lnSpc>
              <a:spcBef>
                <a:spcPts val="0"/>
              </a:spcBef>
              <a:spcAft>
                <a:spcPts val="0"/>
              </a:spcAft>
              <a:buClr>
                <a:schemeClr val="dk1"/>
              </a:buClr>
              <a:buSzPts val="1100"/>
              <a:buFont typeface="Gulim"/>
              <a:buNone/>
            </a:pPr>
            <a:r>
              <a:t/>
            </a:r>
            <a:endParaRPr b="1"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Consecutive suction without setting relaxation time may result in the deposition of sludge floc and fine particles on the  membrane  surface and the clogging by sludge particles, making  continued operation difficult.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Filtration time needs to be within 7 minutes, and relaxation time needs to be 1 minute or longer. The typical operation intervals are 7 minutes of filtration and 1 minute of relaxation.</a:t>
            </a:r>
            <a:endParaRPr b="0"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Gulim"/>
              <a:buNone/>
            </a:pPr>
            <a:r>
              <a:t/>
            </a:r>
            <a:endParaRPr b="1"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2.4 Aeration Procedures</a:t>
            </a:r>
            <a:endParaRPr/>
          </a:p>
          <a:p>
            <a:pPr indent="-171450" lvl="0" marL="17145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Configuring Aeration Rate </a:t>
            </a:r>
            <a:endParaRPr b="1" i="0" sz="1100" u="none">
              <a:solidFill>
                <a:schemeClr val="dk1"/>
              </a:solidFill>
              <a:latin typeface="Malgun Gothic"/>
              <a:ea typeface="Malgun Gothic"/>
              <a:cs typeface="Malgun Gothic"/>
              <a:sym typeface="Malgun Gothic"/>
            </a:endParaRPr>
          </a:p>
          <a:p>
            <a:pPr indent="-171450" lvl="0" marL="171450" marR="0" rtl="0" algn="l">
              <a:lnSpc>
                <a:spcPct val="130000"/>
              </a:lnSpc>
              <a:spcBef>
                <a:spcPts val="0"/>
              </a:spcBef>
              <a:spcAft>
                <a:spcPts val="0"/>
              </a:spcAft>
              <a:buClr>
                <a:schemeClr val="dk1"/>
              </a:buClr>
              <a:buSzPts val="1100"/>
              <a:buFont typeface="Malgun Gothic"/>
              <a:buChar char="-"/>
            </a:pPr>
            <a:r>
              <a:rPr b="0" i="0" lang="en-US" sz="1100" u="none">
                <a:solidFill>
                  <a:schemeClr val="dk1"/>
                </a:solidFill>
                <a:latin typeface="Malgun Gothic"/>
                <a:ea typeface="Malgun Gothic"/>
                <a:cs typeface="Malgun Gothic"/>
                <a:sym typeface="Malgun Gothic"/>
              </a:rPr>
              <a:t>The standard amount of module cleaning aeration (per projected area of module element part) is 6~8ton/hr per module. Such a blower must be chosen whose performance is 8ton /hr per module or greater</a:t>
            </a:r>
            <a:endParaRPr/>
          </a:p>
          <a:p>
            <a:pPr indent="-171450" lvl="0" marL="171450" marR="0" rtl="0" algn="l">
              <a:lnSpc>
                <a:spcPct val="130000"/>
              </a:lnSpc>
              <a:spcBef>
                <a:spcPts val="0"/>
              </a:spcBef>
              <a:spcAft>
                <a:spcPts val="0"/>
              </a:spcAft>
              <a:buClr>
                <a:schemeClr val="dk1"/>
              </a:buClr>
              <a:buSzPts val="1100"/>
              <a:buFont typeface="Malgun Gothic"/>
              <a:buChar char="-"/>
            </a:pPr>
            <a:r>
              <a:rPr b="0" i="0" lang="en-US" sz="1100" u="none">
                <a:solidFill>
                  <a:schemeClr val="dk1"/>
                </a:solidFill>
                <a:latin typeface="Malgun Gothic"/>
                <a:ea typeface="Malgun Gothic"/>
                <a:cs typeface="Malgun Gothic"/>
                <a:sym typeface="Malgun Gothic"/>
              </a:rPr>
              <a:t>Use the product within the standard range of aeration amount since continued aeration at 10ton/hr per module or greater may result in damage to an element.</a:t>
            </a:r>
            <a:endParaRPr/>
          </a:p>
          <a:p>
            <a:pPr indent="-171450" lvl="0" marL="171450" marR="0" rtl="0" algn="l">
              <a:lnSpc>
                <a:spcPct val="130000"/>
              </a:lnSpc>
              <a:spcBef>
                <a:spcPts val="0"/>
              </a:spcBef>
              <a:spcAft>
                <a:spcPts val="0"/>
              </a:spcAft>
              <a:buClr>
                <a:schemeClr val="dk1"/>
              </a:buClr>
              <a:buSzPts val="1100"/>
              <a:buFont typeface="Malgun Gothic"/>
              <a:buChar char="-"/>
            </a:pPr>
            <a:r>
              <a:rPr b="0" i="0" lang="en-US" sz="1100" u="none">
                <a:solidFill>
                  <a:schemeClr val="dk1"/>
                </a:solidFill>
                <a:latin typeface="Malgun Gothic"/>
                <a:ea typeface="Malgun Gothic"/>
                <a:cs typeface="Malgun Gothic"/>
                <a:sym typeface="Malgun Gothic"/>
              </a:rPr>
              <a:t>DFQ-20 * 24F Air flow rate of is 144~192ton/hr.</a:t>
            </a:r>
            <a:endParaRPr/>
          </a:p>
          <a:p>
            <a:pPr indent="0" lvl="0" marL="0" marR="0" rtl="0" algn="l">
              <a:lnSpc>
                <a:spcPct val="100000"/>
              </a:lnSpc>
              <a:spcBef>
                <a:spcPts val="0"/>
              </a:spcBef>
              <a:spcAft>
                <a:spcPts val="0"/>
              </a:spcAft>
              <a:buNone/>
            </a:pPr>
            <a:r>
              <a:t/>
            </a:r>
            <a:endParaRPr b="0" i="0" sz="1100" u="none">
              <a:solidFill>
                <a:schemeClr val="dk1"/>
              </a:solidFill>
              <a:latin typeface="Malgun Gothic"/>
              <a:ea typeface="Malgun Gothic"/>
              <a:cs typeface="Malgun Gothic"/>
              <a:sym typeface="Malgun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0" name="Shape 330"/>
        <p:cNvGrpSpPr/>
        <p:nvPr/>
      </p:nvGrpSpPr>
      <p:grpSpPr>
        <a:xfrm>
          <a:off x="0" y="0"/>
          <a:ext cx="0" cy="0"/>
          <a:chOff x="0" y="0"/>
          <a:chExt cx="0" cy="0"/>
        </a:xfrm>
      </p:grpSpPr>
      <p:sp>
        <p:nvSpPr>
          <p:cNvPr id="331" name="Google Shape;331;p12"/>
          <p:cNvSpPr txBox="1"/>
          <p:nvPr/>
        </p:nvSpPr>
        <p:spPr>
          <a:xfrm>
            <a:off x="333375" y="158750"/>
            <a:ext cx="3141662" cy="40005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3. Maintenance Control </a:t>
            </a:r>
            <a:endParaRPr/>
          </a:p>
        </p:txBody>
      </p:sp>
      <p:sp>
        <p:nvSpPr>
          <p:cNvPr id="332" name="Google Shape;332;p12"/>
          <p:cNvSpPr txBox="1"/>
          <p:nvPr/>
        </p:nvSpPr>
        <p:spPr>
          <a:xfrm>
            <a:off x="260350" y="1022350"/>
            <a:ext cx="6191250" cy="59690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Submerged separation membrane sewage and waste water treatment system of DEERFOS MEMBRANES Co., Ltd. is a system which secures outstanding water treatment quality</a:t>
            </a:r>
            <a:endParaRPr/>
          </a:p>
          <a:p>
            <a:pPr indent="0" lvl="0" marL="0" marR="0" rtl="0" algn="l">
              <a:lnSpc>
                <a:spcPct val="10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regardless of submerge of microorganisms. </a:t>
            </a:r>
            <a:endParaRPr/>
          </a:p>
        </p:txBody>
      </p:sp>
      <p:sp>
        <p:nvSpPr>
          <p:cNvPr id="333" name="Google Shape;333;p12"/>
          <p:cNvSpPr txBox="1"/>
          <p:nvPr/>
        </p:nvSpPr>
        <p:spPr>
          <a:xfrm>
            <a:off x="0" y="752475"/>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graphicFrame>
        <p:nvGraphicFramePr>
          <p:cNvPr id="334" name="Google Shape;334;p12"/>
          <p:cNvGraphicFramePr/>
          <p:nvPr/>
        </p:nvGraphicFramePr>
        <p:xfrm>
          <a:off x="476250" y="1692275"/>
          <a:ext cx="3000000" cy="3000000"/>
        </p:xfrm>
        <a:graphic>
          <a:graphicData uri="http://schemas.openxmlformats.org/drawingml/2006/table">
            <a:tbl>
              <a:tblPr>
                <a:noFill/>
                <a:tableStyleId>{9B11789F-5809-4064-9F2E-D3676DC8AB4F}</a:tableStyleId>
              </a:tblPr>
              <a:tblGrid>
                <a:gridCol w="1565275"/>
                <a:gridCol w="4268775"/>
              </a:tblGrid>
              <a:tr h="323850">
                <a:tc>
                  <a:txBody>
                    <a:bodyPr/>
                    <a:lstStyle/>
                    <a:p>
                      <a:pPr indent="0" lvl="0" marL="0" marR="0" rtl="0" algn="l">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Inspection Items</a:t>
                      </a:r>
                      <a:endParaRPr/>
                    </a:p>
                  </a:txBody>
                  <a:tcPr marT="45700" marB="45700" marR="91450" marL="91450" anchor="ctr">
                    <a:lnB cap="flat" cmpd="sng" w="12700">
                      <a:solidFill>
                        <a:schemeClr val="dk1"/>
                      </a:solidFill>
                      <a:prstDash val="solid"/>
                      <a:round/>
                      <a:headEnd len="sm" w="sm" type="none"/>
                      <a:tailEnd len="sm" w="sm" type="none"/>
                    </a:lnB>
                  </a:tcPr>
                </a:tc>
              </a:tr>
              <a:tr h="2730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Screen tank</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the screen function well? (Is there a fouling?)</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just">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93725">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Submerged separation tank</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there excessive floating matters such as distillates floating and staying at the top of submerged separation tank, sediment, and others?</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03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93725">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Flow control tank</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inflow of raw water matches with designed flux?</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the level switch function well?</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aeration quantity adequate?</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7025">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Aeration tank</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aeration quantity adequate?</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microorganism status fair?</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985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Membrane separation tank</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aeration quantity adequate?</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in conduct uniform aeration for overall frame?</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microorganism status fair?</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level switch function well?</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How is contamination status of membrane?</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air lift operate properly?</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27025">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Treatment water tank</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Does treatment quantity match with designed flux?</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What is the degree of differential pressure? (Is it too big?)</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Discharge</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the quality of discharged water fair? (naked-eye inspection)</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  </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a:t>
                      </a:r>
                      <a:endParaRPr/>
                    </a:p>
                  </a:txBody>
                  <a:tcPr marT="45700" marB="45700" marR="91450" marL="9145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9530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Electric panel</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intermittent operation properly conducted? (7min operation and 3 min suspension)</a:t>
                      </a:r>
                      <a:endParaRPr/>
                    </a:p>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shift operation with blower properly conducted?</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Machinery</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machine (pump, blower) properly operating?</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Piping</a:t>
                      </a:r>
                      <a:endParaRPr/>
                    </a:p>
                  </a:txBody>
                  <a:tcPr marT="45700" marB="45700"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100"/>
                        <a:buFont typeface="Malgun Gothic"/>
                        <a:buNone/>
                      </a:pPr>
                      <a:r>
                        <a:rPr b="0" i="0" lang="en-US" sz="1100" u="none" cap="none" strike="noStrike">
                          <a:solidFill>
                            <a:srgbClr val="000000"/>
                          </a:solidFill>
                          <a:latin typeface="Malgun Gothic"/>
                          <a:ea typeface="Malgun Gothic"/>
                          <a:cs typeface="Malgun Gothic"/>
                          <a:sym typeface="Malgun Gothic"/>
                        </a:rPr>
                        <a:t>Is there a leak from piping?</a:t>
                      </a:r>
                      <a:endParaRPr/>
                    </a:p>
                  </a:txBody>
                  <a:tcPr marT="45700" marB="45700"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8" name="Shape 338"/>
        <p:cNvGrpSpPr/>
        <p:nvPr/>
      </p:nvGrpSpPr>
      <p:grpSpPr>
        <a:xfrm>
          <a:off x="0" y="0"/>
          <a:ext cx="0" cy="0"/>
          <a:chOff x="0" y="0"/>
          <a:chExt cx="0" cy="0"/>
        </a:xfrm>
      </p:grpSpPr>
      <p:sp>
        <p:nvSpPr>
          <p:cNvPr id="339" name="Google Shape;339;p13"/>
          <p:cNvSpPr txBox="1"/>
          <p:nvPr/>
        </p:nvSpPr>
        <p:spPr>
          <a:xfrm>
            <a:off x="0" y="752475"/>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40" name="Google Shape;340;p13"/>
          <p:cNvSpPr txBox="1"/>
          <p:nvPr/>
        </p:nvSpPr>
        <p:spPr>
          <a:xfrm>
            <a:off x="260350" y="1116012"/>
            <a:ext cx="6337300" cy="70516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3.1. Caution for handling of separation membrane</a:t>
            </a:r>
            <a:endParaRPr/>
          </a:p>
          <a:p>
            <a:pPr indent="0" lvl="0" marL="0" marR="0" rtl="0" algn="l">
              <a:lnSpc>
                <a:spcPct val="140000"/>
              </a:lnSpc>
              <a:spcBef>
                <a:spcPts val="0"/>
              </a:spcBef>
              <a:spcAft>
                <a:spcPts val="0"/>
              </a:spcAft>
              <a:buClr>
                <a:schemeClr val="dk1"/>
              </a:buClr>
              <a:buSzPts val="700"/>
              <a:buFont typeface="Gulim"/>
              <a:buNone/>
            </a:pPr>
            <a:r>
              <a:t/>
            </a:r>
            <a:endParaRPr b="1" i="0" sz="7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A. Drying of separation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Although separation membrane module is delivered under dried state, penetrated quantity</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dramatically lowers when it is left out for a long time under dried state thus special caution</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is required in handling so that it would not dry.</a:t>
            </a:r>
            <a:endParaRPr/>
          </a:p>
          <a:p>
            <a:pPr indent="0" lvl="0" marL="0" marR="0" rtl="0" algn="l">
              <a:lnSpc>
                <a:spcPct val="140000"/>
              </a:lnSpc>
              <a:spcBef>
                <a:spcPts val="0"/>
              </a:spcBef>
              <a:spcAft>
                <a:spcPts val="0"/>
              </a:spcAft>
              <a:buClr>
                <a:schemeClr val="dk1"/>
              </a:buClr>
              <a:buSzPts val="500"/>
              <a:buFont typeface="Gulim"/>
              <a:buNone/>
            </a:pPr>
            <a:r>
              <a:t/>
            </a:r>
            <a:endParaRPr b="0" i="0" sz="5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B. Freezing of separation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Since there is a possibility of damage for separation membrane when frozen, take caution</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to prevent freezing.</a:t>
            </a:r>
            <a:endParaRPr/>
          </a:p>
          <a:p>
            <a:pPr indent="0" lvl="0" marL="0" marR="0" rtl="0" algn="l">
              <a:lnSpc>
                <a:spcPct val="140000"/>
              </a:lnSpc>
              <a:spcBef>
                <a:spcPts val="0"/>
              </a:spcBef>
              <a:spcAft>
                <a:spcPts val="0"/>
              </a:spcAft>
              <a:buClr>
                <a:schemeClr val="dk1"/>
              </a:buClr>
              <a:buSzPts val="500"/>
              <a:buFont typeface="Gulim"/>
              <a:buNone/>
            </a:pPr>
            <a:r>
              <a:t/>
            </a:r>
            <a:endParaRPr b="0" i="0" sz="5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C. Transport of separation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In case of exerting impact on separation membrane by drop or collision, it may cause the</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damage in module thus take caution for transport and handling. </a:t>
            </a:r>
            <a:endParaRPr/>
          </a:p>
          <a:p>
            <a:pPr indent="0" lvl="0" marL="0" marR="0" rtl="0" algn="l">
              <a:lnSpc>
                <a:spcPct val="140000"/>
              </a:lnSpc>
              <a:spcBef>
                <a:spcPts val="0"/>
              </a:spcBef>
              <a:spcAft>
                <a:spcPts val="0"/>
              </a:spcAft>
              <a:buClr>
                <a:schemeClr val="dk1"/>
              </a:buClr>
              <a:buSzPts val="500"/>
              <a:buFont typeface="Gulim"/>
              <a:buNone/>
            </a:pPr>
            <a:r>
              <a:t/>
            </a:r>
            <a:endParaRPr b="0" i="0" sz="5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D. Storage of separation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In case of purchasing and storing the separation membrane, store it in drying state. Do not</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dry it in case of storage after the use.</a:t>
            </a:r>
            <a:endParaRPr/>
          </a:p>
          <a:p>
            <a:pPr indent="0" lvl="0" marL="0" marR="0" rtl="0" algn="l">
              <a:lnSpc>
                <a:spcPct val="14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3.2 Caution for operation separation membrane</a:t>
            </a:r>
            <a:endParaRPr/>
          </a:p>
          <a:p>
            <a:pPr indent="0" lvl="0" marL="0" marR="0" rtl="0" algn="l">
              <a:lnSpc>
                <a:spcPct val="140000"/>
              </a:lnSpc>
              <a:spcBef>
                <a:spcPts val="0"/>
              </a:spcBef>
              <a:spcAft>
                <a:spcPts val="0"/>
              </a:spcAft>
              <a:buClr>
                <a:schemeClr val="dk1"/>
              </a:buClr>
              <a:buSzPts val="700"/>
              <a:buFont typeface="Gulim"/>
              <a:buNone/>
            </a:pPr>
            <a:r>
              <a:t/>
            </a:r>
            <a:endParaRPr b="0" i="0" sz="7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t>
            </a:r>
            <a:r>
              <a:rPr b="1" i="0" lang="en-US" sz="1100" u="none">
                <a:solidFill>
                  <a:schemeClr val="dk1"/>
                </a:solidFill>
                <a:latin typeface="Malgun Gothic"/>
                <a:ea typeface="Malgun Gothic"/>
                <a:cs typeface="Malgun Gothic"/>
                <a:sym typeface="Malgun Gothic"/>
              </a:rPr>
              <a:t>A. Test-run (filtration operation)</a:t>
            </a:r>
            <a:r>
              <a:rPr b="0" i="0" lang="en-US" sz="1100" u="none">
                <a:solidFill>
                  <a:schemeClr val="dk1"/>
                </a:solidFill>
                <a:latin typeface="Malgun Gothic"/>
                <a:ea typeface="Malgun Gothic"/>
                <a:cs typeface="Malgun Gothic"/>
                <a:sym typeface="Malgun Gothic"/>
              </a:rPr>
              <a:t> </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In general, initial filtration timing after installation of separation membrane shall be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2 weeks after the execution of seeding. In case of not executing the seeding, artificial</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aeration shall be conducted for over 1 month before operation to lengthen the lifecycle of</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separation membrane. Avoid using microorganisms for test-run. When the microorganisms</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are input, water shall be collected 3 days after input for water quality test.  </a:t>
            </a:r>
            <a:endParaRPr/>
          </a:p>
          <a:p>
            <a:pPr indent="0" lvl="0" marL="0" marR="0" rtl="0" algn="l">
              <a:lnSpc>
                <a:spcPct val="140000"/>
              </a:lnSpc>
              <a:spcBef>
                <a:spcPts val="0"/>
              </a:spcBef>
              <a:spcAft>
                <a:spcPts val="0"/>
              </a:spcAft>
              <a:buClr>
                <a:schemeClr val="dk1"/>
              </a:buClr>
              <a:buSzPts val="500"/>
              <a:buFont typeface="Gulim"/>
              <a:buNone/>
            </a:pPr>
            <a:r>
              <a:t/>
            </a:r>
            <a:endParaRPr b="0" i="0" sz="5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t>
            </a:r>
            <a:r>
              <a:rPr b="1" i="0" lang="en-US" sz="1100" u="none">
                <a:solidFill>
                  <a:schemeClr val="dk1"/>
                </a:solidFill>
                <a:latin typeface="Malgun Gothic"/>
                <a:ea typeface="Malgun Gothic"/>
                <a:cs typeface="Malgun Gothic"/>
                <a:sym typeface="Malgun Gothic"/>
              </a:rPr>
              <a:t>B. Normal operation</a:t>
            </a:r>
            <a:r>
              <a:rPr b="0" i="0" lang="en-US" sz="1100" u="none">
                <a:solidFill>
                  <a:schemeClr val="dk1"/>
                </a:solidFill>
                <a:latin typeface="Malgun Gothic"/>
                <a:ea typeface="Malgun Gothic"/>
                <a:cs typeface="Malgun Gothic"/>
                <a:sym typeface="Malgun Gothic"/>
              </a:rPr>
              <a:t> </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Operation at design condition after gradually increasing the permeation quantity and</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pressure is appropriate for smooth operation of separation membrane during initial normal</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operation.</a:t>
            </a:r>
            <a:endParaRPr/>
          </a:p>
        </p:txBody>
      </p:sp>
      <p:sp>
        <p:nvSpPr>
          <p:cNvPr id="341" name="Google Shape;341;p13"/>
          <p:cNvSpPr txBox="1"/>
          <p:nvPr/>
        </p:nvSpPr>
        <p:spPr>
          <a:xfrm>
            <a:off x="333375" y="158750"/>
            <a:ext cx="3141662" cy="40005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3. Maintenance Control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14"/>
          <p:cNvSpPr txBox="1"/>
          <p:nvPr/>
        </p:nvSpPr>
        <p:spPr>
          <a:xfrm>
            <a:off x="0" y="752475"/>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47" name="Google Shape;347;p14"/>
          <p:cNvSpPr txBox="1"/>
          <p:nvPr/>
        </p:nvSpPr>
        <p:spPr>
          <a:xfrm>
            <a:off x="260350" y="1116012"/>
            <a:ext cx="6337300" cy="755332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4.1. Cleaning of separation membrane</a:t>
            </a:r>
            <a:endParaRPr/>
          </a:p>
          <a:p>
            <a:pPr indent="0" lvl="0" marL="0" marR="0" rtl="0" algn="l">
              <a:lnSpc>
                <a:spcPct val="120000"/>
              </a:lnSpc>
              <a:spcBef>
                <a:spcPts val="0"/>
              </a:spcBef>
              <a:spcAft>
                <a:spcPts val="0"/>
              </a:spcAft>
              <a:buClr>
                <a:schemeClr val="dk1"/>
              </a:buClr>
              <a:buSzPts val="500"/>
              <a:buFont typeface="Gulim"/>
              <a:buNone/>
            </a:pPr>
            <a:r>
              <a:t/>
            </a:r>
            <a:endParaRPr b="1" i="0" sz="500" u="none">
              <a:solidFill>
                <a:schemeClr val="dk1"/>
              </a:solidFill>
              <a:latin typeface="Malgun Gothic"/>
              <a:ea typeface="Malgun Gothic"/>
              <a:cs typeface="Malgun Gothic"/>
              <a:sym typeface="Malgun Gothic"/>
            </a:endParaRPr>
          </a:p>
          <a:p>
            <a:pPr indent="0" lvl="0" marL="0" marR="0" rtl="0" algn="l">
              <a:lnSpc>
                <a:spcPct val="12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Outline </a:t>
            </a:r>
            <a:endParaRPr b="1" i="0" sz="1100" u="none">
              <a:solidFill>
                <a:schemeClr val="dk1"/>
              </a:solidFill>
              <a:latin typeface="Malgun Gothic"/>
              <a:ea typeface="Malgun Gothic"/>
              <a:cs typeface="Malgun Gothic"/>
              <a:sym typeface="Malgun Gothic"/>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Monitor the suction pressure of a module and prevent the pressure from exceeding the setting value (the initial value of suction pressure +15 kPa as the absolute value). It is necessary to configure the system to give an alarm if the suction pressure exceeds the setting value and to clean the module with chemical immediately to recover the trans membrane pressure under such a circumstance.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There are three types of chemical cleaning: 1. maintenance cleaning, 2. recovery cleaning, and 3. chemical soak cleaning.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Normally, the performance of systems is maintained by the combination of maintenance cleaning about once per week and recovery cleaning once per 3 months (or when the suction pressure exceeds the setting value). Both of them are performed cleaning in place (CIP): a chemical solution is injected from the suction pump side (hereinafter referred to as “permeate side”) with a module immersed in a membrane tank.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If sludge has fixated between membranes due to device troubles or other reasons, chemical soak cleaning is to be performed with a module immersed directly in a chemical solution.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NaOCl is normally used as a chemical solution for cleaning in MBR system, in which clogging is primarily caused by organic matter. As clogging by inorganic matter increases gradually if the system is used for a long period, cleaning with acid should be performed at appropriate timing.</a:t>
            </a:r>
            <a:endParaRPr/>
          </a:p>
          <a:p>
            <a:pPr indent="0" lvl="0" marL="0" marR="0" rtl="0" algn="l">
              <a:lnSpc>
                <a:spcPct val="12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2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Cleaning Modes </a:t>
            </a:r>
            <a:endParaRPr b="1" i="0" sz="1100" u="none">
              <a:solidFill>
                <a:schemeClr val="dk1"/>
              </a:solidFill>
              <a:latin typeface="Malgun Gothic"/>
              <a:ea typeface="Malgun Gothic"/>
              <a:cs typeface="Malgun Gothic"/>
              <a:sym typeface="Malgun Gothic"/>
            </a:endParaRPr>
          </a:p>
          <a:p>
            <a:pPr indent="-69850" lvl="0" marL="0" marR="0" rtl="0" algn="l">
              <a:lnSpc>
                <a:spcPct val="12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Maintenance cleaning </a:t>
            </a:r>
            <a:endParaRPr b="1" i="0" sz="1100" u="none">
              <a:solidFill>
                <a:schemeClr val="dk1"/>
              </a:solidFill>
              <a:latin typeface="Malgun Gothic"/>
              <a:ea typeface="Malgun Gothic"/>
              <a:cs typeface="Malgun Gothic"/>
              <a:sym typeface="Malgun Gothic"/>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Maintenance cleaning is intended to remove membrane surface fouling regularly to inhibit the thickening of the cake layer and a rise in trans membrane pressure for stable operation of the product.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About once every week, inject NaOCl with the effective chlorine concentration of 500 to 1,000 mg/L in the amount of 2L/m2 per unit membrane area plus the volume in the piping at a constant rate from the permeate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side for 15 to 30 minutes. Suspend aeration while performing maintenance cleaning. Normally this operation is to be done automatically.</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Ex.1) NaOCl : (480m2 * 2L/m2 * 500mg/L) / 0.12 = 4kg </a:t>
            </a:r>
            <a:endParaRPr/>
          </a:p>
          <a:p>
            <a:pPr indent="0" lvl="0" marL="0" marR="0" rtl="0" algn="l">
              <a:lnSpc>
                <a:spcPct val="12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69850" lvl="0" marL="0" marR="0" rtl="0" algn="l">
              <a:lnSpc>
                <a:spcPct val="12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Recovery cleaning</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Recovery cleaning, which is performed every 3 months or when the suction pressure has exceeded the setting value (i.e., when the trans membrane pressure rose), is intended to remove element fouling and recover the trans membrane pressure close to its initial value.</a:t>
            </a:r>
            <a:endParaRPr/>
          </a:p>
        </p:txBody>
      </p:sp>
      <p:sp>
        <p:nvSpPr>
          <p:cNvPr id="348" name="Google Shape;348;p14"/>
          <p:cNvSpPr txBox="1"/>
          <p:nvPr/>
        </p:nvSpPr>
        <p:spPr>
          <a:xfrm>
            <a:off x="333375" y="158750"/>
            <a:ext cx="266223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4. Cleaning Method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15"/>
          <p:cNvSpPr txBox="1"/>
          <p:nvPr/>
        </p:nvSpPr>
        <p:spPr>
          <a:xfrm>
            <a:off x="0" y="752475"/>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54" name="Google Shape;354;p15"/>
          <p:cNvSpPr txBox="1"/>
          <p:nvPr/>
        </p:nvSpPr>
        <p:spPr>
          <a:xfrm>
            <a:off x="260350" y="1116012"/>
            <a:ext cx="6337300" cy="347662"/>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55" name="Google Shape;355;p15"/>
          <p:cNvSpPr txBox="1"/>
          <p:nvPr/>
        </p:nvSpPr>
        <p:spPr>
          <a:xfrm>
            <a:off x="217487" y="1116012"/>
            <a:ext cx="6423025" cy="636905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After suspending aeration, inject NaOCl with the effective chlorine concentration of 3,000mg/L in the amount of 2 L/m2 per unit membrane area plus the volume of the piping at a constant rate from the permeate side for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30 minutes. After injection is completed, keep the module as it is for 30 to 90 minutes.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If trans membrane pressure is still high after recovery cleaning by NaOCl, clogging is considered to have been caused by inorganic matter. Perform cleaning in place by acid (oxalic acid: 1 %, citric acid: 1 %, sulfuric acid or hydrochloric acid: 0.1 to 0.5 N).</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Ex.1) NaOCl : (480m2 * 2L/m2 * 3000mg/L) / 0.12 = 24kg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Ex.2) Citric : (480m2 * 2L/m2 * 10000mg/L)= 9.6kg </a:t>
            </a:r>
            <a:endParaRPr/>
          </a:p>
          <a:p>
            <a:pPr indent="0" lvl="0" marL="0" marR="0" rtl="0" algn="l">
              <a:lnSpc>
                <a:spcPct val="12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69850" lvl="0" marL="0" marR="0" rtl="0" algn="l">
              <a:lnSpc>
                <a:spcPct val="12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Chemical soak cleaning (off line cleaning)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Chemical soak cleaning is intended to remove fouling and recover the trans membrane pressure close to its initial  value  by  immersing  the  entire  module  in  a  chemical  solution  when  recovery  cleaning  has  been insufficient to recover trans membrane pressure or when sludge has fixated between membranes due to device troubles or other reasons (clogging). Chemical soak cleaning has a higher cleaning effect than recovery cleaning.</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In chemical soak cleaning, the entire module or elements are immersed in a solution of NaOCl with the effective chlorine concentration of 3,000 mg/L or of acid (oxalic acid: 1 %, citric acid: 1 %, sulfuric acid or hydrochloric acid: 0.1 to 0.5 N). Immersion time is 6 to 24 hours with NaOCl and about 2 hours with acid.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For chemical soak cleaning, either lift the module from a membrane tank and immerse it in a washing tank (primarily with integrated MBR system) or leave the module in a membrane tank and exchange sludge in the tank with chemical (primarily with separate MBR system).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If the module is lifted from a membrane tank and immersed in a washing tank, wash the module with water before immersed it in the washing tank. </a:t>
            </a:r>
            <a:endParaRPr/>
          </a:p>
          <a:p>
            <a:pPr indent="0" lvl="0" marL="0" marR="0" rtl="0" algn="l">
              <a:lnSpc>
                <a:spcPct val="12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It is possible to extract elements from the module and immerse them in a washing tank in order to save chemical. In this case, wash elements with water after extracting them from the module and then immerse them in the washing tank.</a:t>
            </a:r>
            <a:endParaRPr/>
          </a:p>
          <a:p>
            <a:pPr indent="0" lvl="0" marL="0" marR="0" rtl="0" algn="l">
              <a:lnSpc>
                <a:spcPct val="12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69850" lvl="0" marL="0" marR="0" rtl="0" algn="l">
              <a:lnSpc>
                <a:spcPct val="12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Example of a Calculation for chemical soak cleaning with NaOCl &amp; Citric</a:t>
            </a:r>
            <a:endParaRPr/>
          </a:p>
          <a:p>
            <a:pPr indent="0" lvl="0" marL="0" marR="0" rtl="0" algn="l">
              <a:lnSpc>
                <a:spcPct val="100000"/>
              </a:lnSpc>
              <a:spcBef>
                <a:spcPts val="0"/>
              </a:spcBef>
              <a:spcAft>
                <a:spcPts val="0"/>
              </a:spcAft>
              <a:buNone/>
            </a:pPr>
            <a:r>
              <a:t/>
            </a:r>
            <a:endParaRPr b="1" i="0" sz="1100" u="none">
              <a:solidFill>
                <a:schemeClr val="dk1"/>
              </a:solidFill>
              <a:latin typeface="Malgun Gothic"/>
              <a:ea typeface="Malgun Gothic"/>
              <a:cs typeface="Malgun Gothic"/>
              <a:sym typeface="Malgun Gothic"/>
            </a:endParaRPr>
          </a:p>
        </p:txBody>
      </p:sp>
      <p:sp>
        <p:nvSpPr>
          <p:cNvPr id="356" name="Google Shape;356;p15"/>
          <p:cNvSpPr txBox="1"/>
          <p:nvPr/>
        </p:nvSpPr>
        <p:spPr>
          <a:xfrm>
            <a:off x="0" y="4106862"/>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graphicFrame>
        <p:nvGraphicFramePr>
          <p:cNvPr id="357" name="Google Shape;357;p15"/>
          <p:cNvGraphicFramePr/>
          <p:nvPr/>
        </p:nvGraphicFramePr>
        <p:xfrm>
          <a:off x="476250" y="7308850"/>
          <a:ext cx="3000000" cy="3000000"/>
        </p:xfrm>
        <a:graphic>
          <a:graphicData uri="http://schemas.openxmlformats.org/drawingml/2006/table">
            <a:tbl>
              <a:tblPr>
                <a:noFill/>
                <a:tableStyleId>{9B11789F-5809-4064-9F2E-D3676DC8AB4F}</a:tableStyleId>
              </a:tblPr>
              <a:tblGrid>
                <a:gridCol w="1944675"/>
                <a:gridCol w="1943100"/>
                <a:gridCol w="1944675"/>
              </a:tblGrid>
              <a:tr h="393700">
                <a:tc>
                  <a:txBody>
                    <a:bodyPr/>
                    <a:lstStyle/>
                    <a:p>
                      <a:pPr indent="0" lvl="0" marL="0" marR="0" rtl="0" algn="ctr">
                        <a:lnSpc>
                          <a:spcPct val="9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Capacity of cleaning tank</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9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Valid concentration</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9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NaOCl input</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1㎥</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3,000mg/L</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33.6L</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2㎥</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67.2L</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58" name="Google Shape;358;p15"/>
          <p:cNvSpPr txBox="1"/>
          <p:nvPr/>
        </p:nvSpPr>
        <p:spPr>
          <a:xfrm>
            <a:off x="333375" y="158750"/>
            <a:ext cx="266223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4. Cleaning Method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p16"/>
          <p:cNvSpPr txBox="1"/>
          <p:nvPr/>
        </p:nvSpPr>
        <p:spPr>
          <a:xfrm>
            <a:off x="0" y="752475"/>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64" name="Google Shape;364;p16"/>
          <p:cNvSpPr txBox="1"/>
          <p:nvPr/>
        </p:nvSpPr>
        <p:spPr>
          <a:xfrm>
            <a:off x="-12700" y="2344737"/>
            <a:ext cx="6337300" cy="868362"/>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chemeClr val="dk1"/>
              </a:buClr>
              <a:buSzPts val="1200"/>
              <a:buFont typeface="Malgun Gothic"/>
              <a:buNone/>
            </a:pPr>
            <a:r>
              <a:rPr b="1" i="0" lang="en-US" sz="1200" u="none">
                <a:solidFill>
                  <a:schemeClr val="dk1"/>
                </a:solidFill>
                <a:latin typeface="Malgun Gothic"/>
                <a:ea typeface="Malgun Gothic"/>
                <a:cs typeface="Malgun Gothic"/>
                <a:sym typeface="Malgun Gothic"/>
              </a:rPr>
              <a:t>● Table 2-1 Types of Chemical Cleaning</a:t>
            </a:r>
            <a:endParaRPr/>
          </a:p>
          <a:p>
            <a:pPr indent="0" lvl="0" marL="0" marR="0" rtl="0" algn="l">
              <a:lnSpc>
                <a:spcPct val="140000"/>
              </a:lnSpc>
              <a:spcBef>
                <a:spcPts val="0"/>
              </a:spcBef>
              <a:spcAft>
                <a:spcPts val="0"/>
              </a:spcAft>
              <a:buClr>
                <a:schemeClr val="dk1"/>
              </a:buClr>
              <a:buSzPts val="1200"/>
              <a:buFont typeface="Gulim"/>
              <a:buNone/>
            </a:pPr>
            <a:r>
              <a:t/>
            </a:r>
            <a:endParaRPr b="1" i="0" sz="1200" u="none">
              <a:solidFill>
                <a:schemeClr val="dk1"/>
              </a:solidFill>
              <a:latin typeface="Malgun Gothic"/>
              <a:ea typeface="Malgun Gothic"/>
              <a:cs typeface="Malgun Gothic"/>
              <a:sym typeface="Malgun Gothic"/>
            </a:endParaRPr>
          </a:p>
          <a:p>
            <a:pPr indent="0" lvl="0" marL="0" marR="0" rtl="0" algn="l">
              <a:lnSpc>
                <a:spcPct val="140000"/>
              </a:lnSpc>
              <a:spcBef>
                <a:spcPts val="0"/>
              </a:spcBef>
              <a:spcAft>
                <a:spcPts val="0"/>
              </a:spcAft>
              <a:buClr>
                <a:schemeClr val="dk1"/>
              </a:buClr>
              <a:buSzPts val="1200"/>
              <a:buFont typeface="Malgun Gothic"/>
              <a:buNone/>
            </a:pPr>
            <a:r>
              <a:rPr b="1" i="0" lang="en-US" sz="1200" u="none">
                <a:solidFill>
                  <a:schemeClr val="dk1"/>
                </a:solidFill>
                <a:latin typeface="Malgun Gothic"/>
                <a:ea typeface="Malgun Gothic"/>
                <a:cs typeface="Malgun Gothic"/>
                <a:sym typeface="Malgun Gothic"/>
              </a:rPr>
              <a:t> </a:t>
            </a:r>
            <a:endParaRPr/>
          </a:p>
        </p:txBody>
      </p:sp>
      <p:sp>
        <p:nvSpPr>
          <p:cNvPr id="365" name="Google Shape;365;p16"/>
          <p:cNvSpPr txBox="1"/>
          <p:nvPr/>
        </p:nvSpPr>
        <p:spPr>
          <a:xfrm>
            <a:off x="0" y="4106862"/>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graphicFrame>
        <p:nvGraphicFramePr>
          <p:cNvPr id="366" name="Google Shape;366;p16"/>
          <p:cNvGraphicFramePr/>
          <p:nvPr/>
        </p:nvGraphicFramePr>
        <p:xfrm>
          <a:off x="336550" y="1187450"/>
          <a:ext cx="3000000" cy="3000000"/>
        </p:xfrm>
        <a:graphic>
          <a:graphicData uri="http://schemas.openxmlformats.org/drawingml/2006/table">
            <a:tbl>
              <a:tblPr>
                <a:noFill/>
                <a:tableStyleId>{9B11789F-5809-4064-9F2E-D3676DC8AB4F}</a:tableStyleId>
              </a:tblPr>
              <a:tblGrid>
                <a:gridCol w="1944675"/>
                <a:gridCol w="1943100"/>
                <a:gridCol w="1944675"/>
              </a:tblGrid>
              <a:tr h="393700">
                <a:tc>
                  <a:txBody>
                    <a:bodyPr/>
                    <a:lstStyle/>
                    <a:p>
                      <a:pPr indent="0" lvl="0" marL="0" marR="0" rtl="0" algn="ctr">
                        <a:lnSpc>
                          <a:spcPct val="9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Capacity of cleaning tank</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9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Valid concentration</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9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Citric input</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1㎥</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10,000mg/L</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10kg</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875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2㎥</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20kg</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67" name="Google Shape;367;p16"/>
          <p:cNvSpPr txBox="1"/>
          <p:nvPr/>
        </p:nvSpPr>
        <p:spPr>
          <a:xfrm>
            <a:off x="333375" y="158750"/>
            <a:ext cx="266223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4. Cleaning Method </a:t>
            </a:r>
            <a:endParaRPr/>
          </a:p>
        </p:txBody>
      </p:sp>
      <p:graphicFrame>
        <p:nvGraphicFramePr>
          <p:cNvPr id="368" name="Google Shape;368;p16"/>
          <p:cNvGraphicFramePr/>
          <p:nvPr/>
        </p:nvGraphicFramePr>
        <p:xfrm>
          <a:off x="77787" y="2708275"/>
          <a:ext cx="3000000" cy="3000000"/>
        </p:xfrm>
        <a:graphic>
          <a:graphicData uri="http://schemas.openxmlformats.org/drawingml/2006/table">
            <a:tbl>
              <a:tblPr>
                <a:noFill/>
                <a:tableStyleId>{9B11789F-5809-4064-9F2E-D3676DC8AB4F}</a:tableStyleId>
              </a:tblPr>
              <a:tblGrid>
                <a:gridCol w="1450975"/>
                <a:gridCol w="1428750"/>
                <a:gridCol w="1181100"/>
                <a:gridCol w="1123950"/>
                <a:gridCol w="1584325"/>
              </a:tblGrid>
              <a:tr h="701675">
                <a:tc>
                  <a:txBody>
                    <a:bodyPr/>
                    <a:lstStyle/>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Type of cleaning </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Cleaning frequency </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Effective chlorine </a:t>
                      </a:r>
                      <a:endParaRPr/>
                    </a:p>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concentration </a:t>
                      </a:r>
                      <a:endParaRPr/>
                    </a:p>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(for NaOCl) </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Injection amount </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Injection and </a:t>
                      </a:r>
                      <a:endParaRPr/>
                    </a:p>
                    <a:p>
                      <a:pPr indent="0" lvl="0" marL="0" marR="0" rtl="0" algn="ctr">
                        <a:lnSpc>
                          <a:spcPct val="100000"/>
                        </a:lnSpc>
                        <a:spcBef>
                          <a:spcPts val="0"/>
                        </a:spcBef>
                        <a:spcAft>
                          <a:spcPts val="0"/>
                        </a:spcAft>
                        <a:buClr>
                          <a:schemeClr val="dk1"/>
                        </a:buClr>
                        <a:buSzPts val="1000"/>
                        <a:buFont typeface="Malgun Gothic"/>
                        <a:buNone/>
                      </a:pPr>
                      <a:r>
                        <a:rPr b="1" i="0" lang="en-US" sz="1000" u="none" cap="none" strike="noStrike">
                          <a:solidFill>
                            <a:schemeClr val="dk1"/>
                          </a:solidFill>
                          <a:latin typeface="Malgun Gothic"/>
                          <a:ea typeface="Malgun Gothic"/>
                          <a:cs typeface="Malgun Gothic"/>
                          <a:sym typeface="Malgun Gothic"/>
                        </a:rPr>
                        <a:t>immersion time </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547675">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Maintenance cleaning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Once every week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300 to 500 mg/L</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2L/m2+α*1</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Injection time: about 15 to </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30 minutes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54075">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Recovery cleaning</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Once every 3 months or when the trans membrane pressure reached </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the upper limit*2</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3,000 mg/L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2L/m2+α*1</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Injection time: about 30 </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minutes Settling time: about 90 </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minutes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57275">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Chemical soak </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Cleaning</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 (off line cleaning)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When the trans membrane pressure does not recover by cleaning in place or when a trouble such as </a:t>
                      </a:r>
                      <a:endParaRPr/>
                    </a:p>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clogging occurs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3,000 mg/L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The amount enough to immerse a module </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For NaOCl:6 to 24 hours For acid :about 2 hour</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69" name="Google Shape;369;p16"/>
          <p:cNvSpPr txBox="1"/>
          <p:nvPr/>
        </p:nvSpPr>
        <p:spPr>
          <a:xfrm>
            <a:off x="-6350" y="5969000"/>
            <a:ext cx="6753225" cy="430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2 L/m2 (membrane surface area) + α(connection pipe volume) </a:t>
            </a:r>
            <a:endParaRPr/>
          </a:p>
          <a:p>
            <a:pPr indent="0" lvl="0" marL="0" marR="0" rtl="0" algn="l">
              <a:lnSpc>
                <a:spcPct val="10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Recommended value :Initial trans membrane pressure +15 kPa </a:t>
            </a:r>
            <a:endParaRPr/>
          </a:p>
        </p:txBody>
      </p:sp>
      <p:sp>
        <p:nvSpPr>
          <p:cNvPr id="370" name="Google Shape;370;p16"/>
          <p:cNvSpPr txBox="1"/>
          <p:nvPr/>
        </p:nvSpPr>
        <p:spPr>
          <a:xfrm>
            <a:off x="0" y="6407150"/>
            <a:ext cx="6337300" cy="319087"/>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chemeClr val="dk1"/>
              </a:buClr>
              <a:buSzPts val="1200"/>
              <a:buFont typeface="Malgun Gothic"/>
              <a:buNone/>
            </a:pPr>
            <a:r>
              <a:rPr b="1" i="0" lang="en-US" sz="1200" u="none">
                <a:solidFill>
                  <a:schemeClr val="dk1"/>
                </a:solidFill>
                <a:latin typeface="Malgun Gothic"/>
                <a:ea typeface="Malgun Gothic"/>
                <a:cs typeface="Malgun Gothic"/>
                <a:sym typeface="Malgun Gothic"/>
              </a:rPr>
              <a:t>● Table 2-2 Types of Chemical Cleaning </a:t>
            </a:r>
            <a:endParaRPr/>
          </a:p>
        </p:txBody>
      </p:sp>
      <p:graphicFrame>
        <p:nvGraphicFramePr>
          <p:cNvPr id="371" name="Google Shape;371;p16"/>
          <p:cNvGraphicFramePr/>
          <p:nvPr/>
        </p:nvGraphicFramePr>
        <p:xfrm>
          <a:off x="98425" y="6842125"/>
          <a:ext cx="3000000" cy="3000000"/>
        </p:xfrm>
        <a:graphic>
          <a:graphicData uri="http://schemas.openxmlformats.org/drawingml/2006/table">
            <a:tbl>
              <a:tblPr>
                <a:noFill/>
                <a:tableStyleId>{9B11789F-5809-4064-9F2E-D3676DC8AB4F}</a:tableStyleId>
              </a:tblPr>
              <a:tblGrid>
                <a:gridCol w="1549400"/>
                <a:gridCol w="5113325"/>
              </a:tblGrid>
              <a:tr h="303200">
                <a:tc>
                  <a:txBody>
                    <a:bodyPr/>
                    <a:lstStyle/>
                    <a:p>
                      <a:pPr indent="0" lvl="0" marL="0" marR="0" rtl="0" algn="ctr">
                        <a:lnSpc>
                          <a:spcPct val="9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Type of acid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lstStyle/>
                    <a:p>
                      <a:pPr indent="0" lvl="0" marL="0" marR="0" rtl="0" algn="ctr">
                        <a:lnSpc>
                          <a:spcPct val="9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Concentration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36670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Oxalic acid</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1 to 2 wt%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ctr">
                        <a:lnSpc>
                          <a:spcPct val="10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Citric acid</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1 to 2 wt%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6700">
                <a:tc>
                  <a:txBody>
                    <a:bodyPr/>
                    <a:lstStyle/>
                    <a:p>
                      <a:pPr indent="0" lvl="0" marL="0" marR="0" rtl="0" algn="ctr">
                        <a:lnSpc>
                          <a:spcPct val="100000"/>
                        </a:lnSpc>
                        <a:spcBef>
                          <a:spcPts val="0"/>
                        </a:spcBef>
                        <a:spcAft>
                          <a:spcPts val="0"/>
                        </a:spcAft>
                        <a:buClr>
                          <a:srgbClr val="000000"/>
                        </a:buClr>
                        <a:buSzPts val="1100"/>
                        <a:buFont typeface="Malgun Gothic"/>
                        <a:buNone/>
                      </a:pPr>
                      <a:r>
                        <a:rPr b="1" i="0" lang="en-US" sz="1100" u="none" cap="none" strike="noStrike">
                          <a:solidFill>
                            <a:srgbClr val="000000"/>
                          </a:solidFill>
                          <a:latin typeface="Malgun Gothic"/>
                          <a:ea typeface="Malgun Gothic"/>
                          <a:cs typeface="Malgun Gothic"/>
                          <a:sym typeface="Malgun Gothic"/>
                        </a:rPr>
                        <a:t>hydrochloric acid</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0.1 to 0.5 N (0.8 to 4.2 vol% (for concentrated hydrochloric acid 12 N))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ctr">
                        <a:lnSpc>
                          <a:spcPct val="10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Sulfuric acid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Malgun Gothic"/>
                        <a:buNone/>
                      </a:pPr>
                      <a:r>
                        <a:rPr b="1" i="0" lang="en-US" sz="1100" u="none" cap="none" strike="noStrike">
                          <a:solidFill>
                            <a:schemeClr val="dk1"/>
                          </a:solidFill>
                          <a:latin typeface="Malgun Gothic"/>
                          <a:ea typeface="Malgun Gothic"/>
                          <a:cs typeface="Malgun Gothic"/>
                          <a:sym typeface="Malgun Gothic"/>
                        </a:rPr>
                        <a:t>0.1 to 0.5 N (0.3 to 1.4 vol% (for concentrated sulfuric acid 36 N)) </a:t>
                      </a:r>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17"/>
          <p:cNvSpPr txBox="1"/>
          <p:nvPr/>
        </p:nvSpPr>
        <p:spPr>
          <a:xfrm>
            <a:off x="0" y="752475"/>
            <a:ext cx="6858000" cy="0"/>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77" name="Google Shape;377;p17"/>
          <p:cNvSpPr txBox="1"/>
          <p:nvPr/>
        </p:nvSpPr>
        <p:spPr>
          <a:xfrm>
            <a:off x="260350" y="1236662"/>
            <a:ext cx="6337300" cy="347662"/>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378" name="Google Shape;378;p17"/>
          <p:cNvSpPr/>
          <p:nvPr/>
        </p:nvSpPr>
        <p:spPr>
          <a:xfrm>
            <a:off x="549275" y="3492500"/>
            <a:ext cx="5759450" cy="2305050"/>
          </a:xfrm>
          <a:prstGeom prst="roundRect">
            <a:avLst>
              <a:gd fmla="val 16667" name="adj"/>
            </a:avLst>
          </a:prstGeom>
          <a:solidFill>
            <a:schemeClr val="accent1"/>
          </a:solidFill>
          <a:ln cap="flat" cmpd="sng" w="25400">
            <a:solidFill>
              <a:srgbClr val="504A8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FFFFFF"/>
              </a:buClr>
              <a:buSzPts val="1600"/>
              <a:buFont typeface="Malgun Gothic"/>
              <a:buNone/>
            </a:pPr>
            <a:r>
              <a:rPr b="1" i="0" lang="en-US" sz="1600" u="none">
                <a:solidFill>
                  <a:srgbClr val="FFFFFF"/>
                </a:solidFill>
                <a:latin typeface="Malgun Gothic"/>
                <a:ea typeface="Malgun Gothic"/>
                <a:cs typeface="Malgun Gothic"/>
                <a:sym typeface="Malgun Gothic"/>
              </a:rPr>
              <a:t>DEERFOS MEMBRANES Co., Ltd.</a:t>
            </a:r>
            <a:endParaRPr/>
          </a:p>
          <a:p>
            <a:pPr indent="0" lvl="0" marL="0" marR="0" rtl="0" algn="ctr">
              <a:lnSpc>
                <a:spcPct val="120000"/>
              </a:lnSpc>
              <a:spcBef>
                <a:spcPts val="0"/>
              </a:spcBef>
              <a:spcAft>
                <a:spcPts val="0"/>
              </a:spcAft>
              <a:buClr>
                <a:schemeClr val="dk1"/>
              </a:buClr>
              <a:buSzPts val="1600"/>
              <a:buFont typeface="Gulim"/>
              <a:buNone/>
            </a:pPr>
            <a:r>
              <a:t/>
            </a:r>
            <a:endParaRPr b="1" i="0" sz="1600" u="none">
              <a:solidFill>
                <a:srgbClr val="FFFFFF"/>
              </a:solidFill>
              <a:latin typeface="Malgun Gothic"/>
              <a:ea typeface="Malgun Gothic"/>
              <a:cs typeface="Malgun Gothic"/>
              <a:sym typeface="Malgun Gothic"/>
            </a:endParaRPr>
          </a:p>
          <a:p>
            <a:pPr indent="0" lvl="0" marL="0" marR="0" rtl="0" algn="ctr">
              <a:lnSpc>
                <a:spcPct val="130000"/>
              </a:lnSpc>
              <a:spcBef>
                <a:spcPts val="0"/>
              </a:spcBef>
              <a:spcAft>
                <a:spcPts val="0"/>
              </a:spcAft>
              <a:buClr>
                <a:srgbClr val="FFFFFF"/>
              </a:buClr>
              <a:buSzPts val="1100"/>
              <a:buFont typeface="Malgun Gothic"/>
              <a:buNone/>
            </a:pPr>
            <a:r>
              <a:rPr b="1" i="0" lang="en-US" sz="1100" u="none">
                <a:solidFill>
                  <a:srgbClr val="FFFFFF"/>
                </a:solidFill>
                <a:latin typeface="Malgun Gothic"/>
                <a:ea typeface="Malgun Gothic"/>
                <a:cs typeface="Malgun Gothic"/>
                <a:sym typeface="Malgun Gothic"/>
              </a:rPr>
              <a:t>Head office &amp; Factory</a:t>
            </a:r>
            <a:endParaRPr/>
          </a:p>
          <a:p>
            <a:pPr indent="0" lvl="0" marL="0" marR="0" rtl="0" algn="ctr">
              <a:lnSpc>
                <a:spcPct val="130000"/>
              </a:lnSpc>
              <a:spcBef>
                <a:spcPts val="0"/>
              </a:spcBef>
              <a:spcAft>
                <a:spcPts val="0"/>
              </a:spcAft>
              <a:buClr>
                <a:srgbClr val="FFFFFF"/>
              </a:buClr>
              <a:buSzPts val="1100"/>
              <a:buFont typeface="Malgun Gothic"/>
              <a:buNone/>
            </a:pPr>
            <a:r>
              <a:rPr b="1" i="0" lang="en-US" sz="1100" u="none">
                <a:solidFill>
                  <a:srgbClr val="FFFFFF"/>
                </a:solidFill>
                <a:latin typeface="Malgun Gothic"/>
                <a:ea typeface="Malgun Gothic"/>
                <a:cs typeface="Malgun Gothic"/>
                <a:sym typeface="Malgun Gothic"/>
              </a:rPr>
              <a:t>Head office : 6, Hangye-gil, Gadeok-myeon, Sangdang-gu, Cheongju-si, Chungbuk,  Korea.  (28189)</a:t>
            </a:r>
            <a:endParaRPr/>
          </a:p>
          <a:p>
            <a:pPr indent="0" lvl="0" marL="0" marR="0" rtl="0" algn="ctr">
              <a:lnSpc>
                <a:spcPct val="130000"/>
              </a:lnSpc>
              <a:spcBef>
                <a:spcPts val="0"/>
              </a:spcBef>
              <a:spcAft>
                <a:spcPts val="0"/>
              </a:spcAft>
              <a:buClr>
                <a:srgbClr val="FFFFFF"/>
              </a:buClr>
              <a:buSzPts val="1100"/>
              <a:buFont typeface="Malgun Gothic"/>
              <a:buNone/>
            </a:pPr>
            <a:r>
              <a:rPr b="1" i="0" lang="en-US" sz="1100" u="none">
                <a:solidFill>
                  <a:srgbClr val="FFFFFF"/>
                </a:solidFill>
                <a:latin typeface="Malgun Gothic"/>
                <a:ea typeface="Malgun Gothic"/>
                <a:cs typeface="Malgun Gothic"/>
                <a:sym typeface="Malgun Gothic"/>
              </a:rPr>
              <a:t>TEL : +82-43-287-0108    FAX : +82-43-286-1116</a:t>
            </a:r>
            <a:endParaRPr/>
          </a:p>
          <a:p>
            <a:pPr indent="0" lvl="0" marL="0" marR="0" rtl="0" algn="ctr">
              <a:lnSpc>
                <a:spcPct val="130000"/>
              </a:lnSpc>
              <a:spcBef>
                <a:spcPts val="0"/>
              </a:spcBef>
              <a:spcAft>
                <a:spcPts val="0"/>
              </a:spcAft>
              <a:buClr>
                <a:srgbClr val="FFFFFF"/>
              </a:buClr>
              <a:buSzPts val="1100"/>
              <a:buFont typeface="Malgun Gothic"/>
              <a:buNone/>
            </a:pPr>
            <a:r>
              <a:rPr b="1" i="0" lang="en-US" sz="1100" u="none">
                <a:solidFill>
                  <a:srgbClr val="FFFFFF"/>
                </a:solidFill>
                <a:latin typeface="Malgun Gothic"/>
                <a:ea typeface="Malgun Gothic"/>
                <a:cs typeface="Malgun Gothic"/>
                <a:sym typeface="Malgun Gothic"/>
              </a:rPr>
              <a:t>  E-AMIL : ender2000@deerfos.com </a:t>
            </a:r>
            <a:endParaRPr/>
          </a:p>
          <a:p>
            <a:pPr indent="0" lvl="0" marL="0" marR="0" rtl="0" algn="ctr">
              <a:lnSpc>
                <a:spcPct val="130000"/>
              </a:lnSpc>
              <a:spcBef>
                <a:spcPts val="0"/>
              </a:spcBef>
              <a:spcAft>
                <a:spcPts val="0"/>
              </a:spcAft>
              <a:buClr>
                <a:srgbClr val="FFFFFF"/>
              </a:buClr>
              <a:buSzPts val="1100"/>
              <a:buFont typeface="Malgun Gothic"/>
              <a:buNone/>
            </a:pPr>
            <a:r>
              <a:rPr b="1" i="0" lang="en-US" sz="1100" u="none">
                <a:solidFill>
                  <a:srgbClr val="FFFFFF"/>
                </a:solidFill>
                <a:latin typeface="Malgun Gothic"/>
                <a:ea typeface="Malgun Gothic"/>
                <a:cs typeface="Malgun Gothic"/>
                <a:sym typeface="Malgun Gothic"/>
              </a:rPr>
              <a:t>HOME PAGE : www.dfmem.com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3" name="Shape 253"/>
        <p:cNvGrpSpPr/>
        <p:nvPr/>
      </p:nvGrpSpPr>
      <p:grpSpPr>
        <a:xfrm>
          <a:off x="0" y="0"/>
          <a:ext cx="0" cy="0"/>
          <a:chOff x="0" y="0"/>
          <a:chExt cx="0" cy="0"/>
        </a:xfrm>
      </p:grpSpPr>
      <p:sp>
        <p:nvSpPr>
          <p:cNvPr id="254" name="Google Shape;254;p2"/>
          <p:cNvSpPr txBox="1"/>
          <p:nvPr/>
        </p:nvSpPr>
        <p:spPr>
          <a:xfrm>
            <a:off x="333375" y="158750"/>
            <a:ext cx="4170362"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1. DEERFOS Submerged Module </a:t>
            </a:r>
            <a:endParaRPr/>
          </a:p>
        </p:txBody>
      </p:sp>
      <p:sp>
        <p:nvSpPr>
          <p:cNvPr id="255" name="Google Shape;255;p2"/>
          <p:cNvSpPr txBox="1"/>
          <p:nvPr/>
        </p:nvSpPr>
        <p:spPr>
          <a:xfrm>
            <a:off x="188912" y="1196975"/>
            <a:ext cx="6453187" cy="4548187"/>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1.1 Introduction on membranes by DEERFOS MEMBRANES Co., Ltd.</a:t>
            </a:r>
            <a:r>
              <a:rPr b="0" i="0" lang="en-US" sz="1400" u="none">
                <a:solidFill>
                  <a:schemeClr val="dk1"/>
                </a:solidFill>
                <a:latin typeface="Malgun Gothic"/>
                <a:ea typeface="Malgun Gothic"/>
                <a:cs typeface="Malgun Gothic"/>
                <a:sym typeface="Malgun Gothic"/>
              </a:rPr>
              <a:t> </a:t>
            </a:r>
            <a:endParaRPr/>
          </a:p>
          <a:p>
            <a:pPr indent="0" lvl="0" marL="0" marR="0" rtl="0" algn="just">
              <a:lnSpc>
                <a:spcPct val="130000"/>
              </a:lnSpc>
              <a:spcBef>
                <a:spcPts val="0"/>
              </a:spcBef>
              <a:spcAft>
                <a:spcPts val="0"/>
              </a:spcAft>
              <a:buClr>
                <a:schemeClr val="dk1"/>
              </a:buClr>
              <a:buSzPts val="700"/>
              <a:buFont typeface="Gulim"/>
              <a:buNone/>
            </a:pPr>
            <a:r>
              <a:t/>
            </a:r>
            <a:endParaRPr b="0" i="0" sz="7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The durability, energy cost, convenience in maintenance, price, and others shall be considered for the application of separation membrane to sewage &amp; waste water treatment technology. A core element that exerts influence on above considerations is the fouling of separation membrane. Therefore, attempts have been made worldwide to control the fouling of separation membrane and it is essential to select proper separation membrane to minimize the fouling of separation member. Elements that have influence on the contamination of separation film are as </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following.</a:t>
            </a:r>
            <a:endParaRPr/>
          </a:p>
          <a:p>
            <a:pPr indent="0" lvl="0" marL="0" marR="0" rtl="0" algn="just">
              <a:lnSpc>
                <a:spcPct val="130000"/>
              </a:lnSpc>
              <a:spcBef>
                <a:spcPts val="0"/>
              </a:spcBef>
              <a:spcAft>
                <a:spcPts val="0"/>
              </a:spcAft>
              <a:buClr>
                <a:schemeClr val="dk1"/>
              </a:buClr>
              <a:buSzPts val="500"/>
              <a:buFont typeface="Gulim"/>
              <a:buNone/>
            </a:pPr>
            <a:r>
              <a:t/>
            </a:r>
            <a:endParaRPr b="0" i="0" sz="500" u="none">
              <a:solidFill>
                <a:schemeClr val="dk1"/>
              </a:solidFill>
              <a:latin typeface="Malgun Gothic"/>
              <a:ea typeface="Malgun Gothic"/>
              <a:cs typeface="Malgun Gothic"/>
              <a:sym typeface="Malgun Gothic"/>
            </a:endParaRPr>
          </a:p>
          <a:p>
            <a:pPr indent="-69850" lvl="0" marL="0" marR="0" rtl="0" algn="just">
              <a:lnSpc>
                <a:spcPct val="130000"/>
              </a:lnSpc>
              <a:spcBef>
                <a:spcPts val="0"/>
              </a:spcBef>
              <a:spcAft>
                <a:spcPts val="0"/>
              </a:spcAft>
              <a:buClr>
                <a:schemeClr val="dk1"/>
              </a:buClr>
              <a:buSzPts val="1100"/>
              <a:buFont typeface="Malgun Gothic"/>
              <a:buChar char="-"/>
            </a:pPr>
            <a:r>
              <a:rPr b="0" i="0" lang="en-US" sz="1100" u="none">
                <a:solidFill>
                  <a:schemeClr val="dk1"/>
                </a:solidFill>
                <a:latin typeface="Malgun Gothic"/>
                <a:ea typeface="Malgun Gothic"/>
                <a:cs typeface="Malgun Gothic"/>
                <a:sym typeface="Malgun Gothic"/>
              </a:rPr>
              <a:t> Trait of Separation Membrane: Porosity,  size of void, shape of void, hydrophilic property, shape</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of module, method of diffuser </a:t>
            </a:r>
            <a:endParaRPr/>
          </a:p>
          <a:p>
            <a:pPr indent="-69850" lvl="0" marL="0" marR="0" rtl="0" algn="just">
              <a:lnSpc>
                <a:spcPct val="130000"/>
              </a:lnSpc>
              <a:spcBef>
                <a:spcPts val="0"/>
              </a:spcBef>
              <a:spcAft>
                <a:spcPts val="0"/>
              </a:spcAft>
              <a:buClr>
                <a:schemeClr val="dk1"/>
              </a:buClr>
              <a:buSzPts val="1100"/>
              <a:buFont typeface="Malgun Gothic"/>
              <a:buChar char="-"/>
            </a:pPr>
            <a:r>
              <a:rPr b="0" i="0" lang="en-US" sz="1100" u="none">
                <a:solidFill>
                  <a:schemeClr val="dk1"/>
                </a:solidFill>
                <a:latin typeface="Malgun Gothic"/>
                <a:ea typeface="Malgun Gothic"/>
                <a:cs typeface="Malgun Gothic"/>
                <a:sym typeface="Malgun Gothic"/>
              </a:rPr>
              <a:t> Driving condition of separation membrane: driving pressure, permeation flux, purifying air</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quantity, backwash condition</a:t>
            </a:r>
            <a:endParaRPr/>
          </a:p>
          <a:p>
            <a:pPr indent="-69850" lvl="0" marL="0" marR="0" rtl="0" algn="just">
              <a:lnSpc>
                <a:spcPct val="130000"/>
              </a:lnSpc>
              <a:spcBef>
                <a:spcPts val="0"/>
              </a:spcBef>
              <a:spcAft>
                <a:spcPts val="0"/>
              </a:spcAft>
              <a:buClr>
                <a:schemeClr val="dk1"/>
              </a:buClr>
              <a:buSzPts val="1100"/>
              <a:buFont typeface="Malgun Gothic"/>
              <a:buChar char="-"/>
            </a:pPr>
            <a:r>
              <a:rPr b="0" i="0" lang="en-US" sz="1100" u="none">
                <a:solidFill>
                  <a:schemeClr val="dk1"/>
                </a:solidFill>
                <a:latin typeface="Malgun Gothic"/>
                <a:ea typeface="Malgun Gothic"/>
                <a:cs typeface="Malgun Gothic"/>
                <a:sym typeface="Malgun Gothic"/>
              </a:rPr>
              <a:t> Condition of Solution: Concentration, quantity of electric charge, temperature, pH</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For complete correspondence to membrane contamination, it is necessary to accurately grasp </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the trait of separation membrane, correspond accordingly to condition of solution which is </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filtration subject, and take the optimizing shape. Of course,  higher the better is porosity and </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void size shall be a size which can eliminate activated sludge. PVDF hollow-fiber membrane </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manufactured by DEERFOS MEMBRANES Co., Ltd. not only considered the shape of void and </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hydrophilic property of surface but also implemented optimizing shape through experiment</a:t>
            </a:r>
            <a:endParaRPr/>
          </a:p>
        </p:txBody>
      </p:sp>
      <p:sp>
        <p:nvSpPr>
          <p:cNvPr id="256" name="Google Shape;256;p2"/>
          <p:cNvSpPr txBox="1"/>
          <p:nvPr/>
        </p:nvSpPr>
        <p:spPr>
          <a:xfrm>
            <a:off x="260350" y="5984875"/>
            <a:ext cx="6408737" cy="2259012"/>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1.2 Trait of hollow fiber microfiltration membrane Size of Void</a:t>
            </a:r>
            <a:endParaRPr/>
          </a:p>
          <a:p>
            <a:pPr indent="0" lvl="0" marL="0" marR="0" rtl="0" algn="l">
              <a:lnSpc>
                <a:spcPct val="130000"/>
              </a:lnSpc>
              <a:spcBef>
                <a:spcPts val="0"/>
              </a:spcBef>
              <a:spcAft>
                <a:spcPts val="0"/>
              </a:spcAft>
              <a:buClr>
                <a:schemeClr val="dk1"/>
              </a:buClr>
              <a:buSzPts val="700"/>
              <a:buFont typeface="Gulim"/>
              <a:buNone/>
            </a:pPr>
            <a:r>
              <a:t/>
            </a:r>
            <a:endParaRPr b="0" i="0" sz="7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Activated sludge particle distribution within the aeration tank of activated sludge process presents a distribution with peaks near 0.5 micron and 1.5 micron. Although 0.1 micron is determined to be  optimizing for submerged hollow-fiber membrane since particles under 0.1 micron rarely exist, the reason why  fraction trait of separation membranes by DEERFOS MEMBRANES Co., Ltd was established as 0.1 micron lies in the fact that the effect of actually using 0.1 micron separation membrane can be acquired as thin sedimentary is formed to cross-section of hollow-fiber membrane submerged to the aeration tank and then dynamic membrane</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is formed accordingly.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0" name="Shape 260"/>
        <p:cNvGrpSpPr/>
        <p:nvPr/>
      </p:nvGrpSpPr>
      <p:grpSpPr>
        <a:xfrm>
          <a:off x="0" y="0"/>
          <a:ext cx="0" cy="0"/>
          <a:chOff x="0" y="0"/>
          <a:chExt cx="0" cy="0"/>
        </a:xfrm>
      </p:grpSpPr>
      <p:graphicFrame>
        <p:nvGraphicFramePr>
          <p:cNvPr id="261" name="Google Shape;261;p3"/>
          <p:cNvGraphicFramePr/>
          <p:nvPr/>
        </p:nvGraphicFramePr>
        <p:xfrm>
          <a:off x="333375" y="1584325"/>
          <a:ext cx="3000000" cy="3000000"/>
        </p:xfrm>
        <a:graphic>
          <a:graphicData uri="http://schemas.openxmlformats.org/drawingml/2006/table">
            <a:tbl>
              <a:tblPr>
                <a:noFill/>
                <a:tableStyleId>{9B11789F-5809-4064-9F2E-D3676DC8AB4F}</a:tableStyleId>
              </a:tblPr>
              <a:tblGrid>
                <a:gridCol w="2185975"/>
                <a:gridCol w="1989125"/>
              </a:tblGrid>
              <a:tr h="280975">
                <a:tc>
                  <a:txBody>
                    <a:bodyPr/>
                    <a:lstStyle/>
                    <a:p>
                      <a:pPr indent="0" lvl="0" marL="0" marR="0" rtl="0" algn="just">
                        <a:lnSpc>
                          <a:spcPct val="12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Specification</a:t>
                      </a:r>
                      <a:endParaRPr/>
                    </a:p>
                  </a:txBody>
                  <a:tcPr marT="0" marB="0" marR="0" marL="0" anchor="ctr" anchorCtr="1">
                    <a:lnL cap="flat" cmpd="sng" w="381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381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DFX-813  (1 unit)</a:t>
                      </a:r>
                      <a:endParaRPr/>
                    </a:p>
                  </a:txBody>
                  <a:tcPr marT="0" marB="0" marR="0" marL="0" anchor="ctr" anchorCtr="1">
                    <a:lnL cap="flat" cmpd="sng" w="12700">
                      <a:solidFill>
                        <a:srgbClr val="C0504D"/>
                      </a:solidFill>
                      <a:prstDash val="solid"/>
                      <a:round/>
                      <a:headEnd len="sm" w="sm" type="none"/>
                      <a:tailEnd len="sm" w="sm" type="none"/>
                    </a:lnL>
                    <a:lnR cap="flat" cmpd="sng" w="38100">
                      <a:solidFill>
                        <a:srgbClr val="C0504D"/>
                      </a:solidFill>
                      <a:prstDash val="solid"/>
                      <a:round/>
                      <a:headEnd len="sm" w="sm" type="none"/>
                      <a:tailEnd len="sm" w="sm" type="none"/>
                    </a:lnR>
                    <a:lnT cap="flat" cmpd="sng" w="381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2868600">
                <a:tc>
                  <a:txBody>
                    <a:bodyPr/>
                    <a:lstStyle/>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Membrane Configuration</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Membrane Material</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Membrane Nominal Pore size</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Membrane Fiber OD / ID</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Tensile strength</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Module Effective  Area</a:t>
                      </a:r>
                      <a:endParaRPr/>
                    </a:p>
                    <a:p>
                      <a:pPr indent="0" lvl="0" marL="0" marR="0" rtl="0" algn="l">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Effective Length</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Design Flux</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Dimension</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Module Housing Material</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Module Potting Material</a:t>
                      </a:r>
                      <a:endParaRPr/>
                    </a:p>
                    <a:p>
                      <a:pPr indent="0" lvl="0" marL="0" marR="0" rtl="0" algn="just">
                        <a:lnSpc>
                          <a:spcPct val="13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Weight </a:t>
                      </a:r>
                      <a:r>
                        <a:rPr b="0" i="0" lang="en-US" sz="1100" u="none" cap="none" strike="noStrike">
                          <a:solidFill>
                            <a:srgbClr val="000000"/>
                          </a:solidFill>
                          <a:latin typeface="Times New Roman"/>
                          <a:ea typeface="Times New Roman"/>
                          <a:cs typeface="Times New Roman"/>
                          <a:sym typeface="Times New Roman"/>
                        </a:rPr>
                        <a:t>(1unit)</a:t>
                      </a:r>
                      <a:endParaRPr/>
                    </a:p>
                  </a:txBody>
                  <a:tcPr marT="0" marB="0" marR="0" marL="0" anchor="ctr" anchorCtr="1">
                    <a:lnL cap="flat" cmpd="sng" w="381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Hollow-fiber</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PVDF</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0.1 ㎛</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2.2 ㎜ / 0.9 ㎜</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&gt;1.2 kgf/fil.</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13 ㎡</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685 mm</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0.3 ~ 0.8 ㎥/㎡·day </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222(L) x 222(W) x 960(H)</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ABS</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Epoxy + Urethane</a:t>
                      </a:r>
                      <a:endParaRPr/>
                    </a:p>
                    <a:p>
                      <a:pPr indent="0" lvl="0" marL="0" marR="0" rtl="0" algn="just">
                        <a:lnSpc>
                          <a:spcPct val="13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12.5 kg (dry)</a:t>
                      </a:r>
                      <a:endParaRPr/>
                    </a:p>
                  </a:txBody>
                  <a:tcPr marT="0" marB="0" marR="0" marL="0" anchor="ctr" anchorCtr="1">
                    <a:lnL cap="flat" cmpd="sng" w="12700">
                      <a:solidFill>
                        <a:srgbClr val="C0504D"/>
                      </a:solidFill>
                      <a:prstDash val="solid"/>
                      <a:round/>
                      <a:headEnd len="sm" w="sm" type="none"/>
                      <a:tailEnd len="sm" w="sm" type="none"/>
                    </a:lnL>
                    <a:lnR cap="flat" cmpd="sng" w="381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231775">
                <a:tc gridSpan="2">
                  <a:txBody>
                    <a:bodyPr/>
                    <a:lstStyle/>
                    <a:p>
                      <a:pPr indent="0" lvl="0" marL="0" marR="0" rtl="0" algn="just">
                        <a:lnSpc>
                          <a:spcPct val="12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Operation</a:t>
                      </a:r>
                      <a:endParaRPr/>
                    </a:p>
                  </a:txBody>
                  <a:tcPr marT="0" marB="0" marR="0" marL="0" anchor="ctr" anchorCtr="1">
                    <a:lnL cap="flat" cmpd="sng" w="38100">
                      <a:solidFill>
                        <a:srgbClr val="C0504D"/>
                      </a:solidFill>
                      <a:prstDash val="solid"/>
                      <a:round/>
                      <a:headEnd len="sm" w="sm" type="none"/>
                      <a:tailEnd len="sm" w="sm" type="none"/>
                    </a:lnL>
                    <a:lnR cap="flat" cmpd="sng" w="381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hMerge="1"/>
              </a:tr>
              <a:tr h="1249350">
                <a:tc>
                  <a:txBody>
                    <a:bodyPr/>
                    <a:lstStyle/>
                    <a:p>
                      <a:pPr indent="0" lvl="0" marL="0" marR="0" rtl="0" algn="l">
                        <a:lnSpc>
                          <a:spcPct val="14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      Operating TMP</a:t>
                      </a:r>
                      <a:endParaRPr/>
                    </a:p>
                    <a:p>
                      <a:pPr indent="0" lvl="0" marL="0" marR="0" rtl="0" algn="l">
                        <a:lnSpc>
                          <a:spcPct val="14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      MLSS</a:t>
                      </a:r>
                      <a:endParaRPr/>
                    </a:p>
                    <a:p>
                      <a:pPr indent="0" lvl="0" marL="0" marR="0" rtl="0" algn="l">
                        <a:lnSpc>
                          <a:spcPct val="14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      pH</a:t>
                      </a:r>
                      <a:endParaRPr/>
                    </a:p>
                    <a:p>
                      <a:pPr indent="0" lvl="0" marL="0" marR="0" rtl="0" algn="l">
                        <a:lnSpc>
                          <a:spcPct val="14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      Operating Temperature</a:t>
                      </a:r>
                      <a:endParaRPr/>
                    </a:p>
                    <a:p>
                      <a:pPr indent="0" lvl="0" marL="0" marR="0" rtl="0" algn="l">
                        <a:lnSpc>
                          <a:spcPct val="140000"/>
                        </a:lnSpc>
                        <a:spcBef>
                          <a:spcPts val="0"/>
                        </a:spcBef>
                        <a:spcAft>
                          <a:spcPts val="0"/>
                        </a:spcAft>
                        <a:buClr>
                          <a:srgbClr val="000000"/>
                        </a:buClr>
                        <a:buSzPts val="1100"/>
                        <a:buFont typeface="Times New Roman"/>
                        <a:buNone/>
                      </a:pPr>
                      <a:r>
                        <a:rPr b="1" i="0" lang="en-US" sz="1100" u="none" cap="none" strike="noStrike">
                          <a:solidFill>
                            <a:srgbClr val="000000"/>
                          </a:solidFill>
                          <a:latin typeface="Times New Roman"/>
                          <a:ea typeface="Times New Roman"/>
                          <a:cs typeface="Times New Roman"/>
                          <a:sym typeface="Times New Roman"/>
                        </a:rPr>
                        <a:t>      Max. back washing pressure</a:t>
                      </a:r>
                      <a:endParaRPr/>
                    </a:p>
                  </a:txBody>
                  <a:tcPr marT="0" marB="0" marR="0" marL="0" anchor="ctr">
                    <a:lnL cap="flat" cmpd="sng" w="381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38100">
                      <a:solidFill>
                        <a:srgbClr val="C0504D"/>
                      </a:solidFill>
                      <a:prstDash val="solid"/>
                      <a:round/>
                      <a:headEnd len="sm" w="sm" type="none"/>
                      <a:tailEnd len="sm" w="sm" type="none"/>
                    </a:lnB>
                  </a:tcPr>
                </a:tc>
                <a:tc>
                  <a:txBody>
                    <a:bodyPr/>
                    <a:lstStyle/>
                    <a:p>
                      <a:pPr indent="0" lvl="0" marL="0" marR="0" rtl="0" algn="l">
                        <a:lnSpc>
                          <a:spcPct val="14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    0.05 ~ 0.4 bar</a:t>
                      </a:r>
                      <a:endParaRPr/>
                    </a:p>
                    <a:p>
                      <a:pPr indent="0" lvl="0" marL="0" marR="0" rtl="0" algn="l">
                        <a:lnSpc>
                          <a:spcPct val="14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    3,000~12,000</a:t>
                      </a:r>
                      <a:endParaRPr/>
                    </a:p>
                    <a:p>
                      <a:pPr indent="0" lvl="0" marL="0" marR="0" rtl="0" algn="l">
                        <a:lnSpc>
                          <a:spcPct val="14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    2 - 10</a:t>
                      </a:r>
                      <a:endParaRPr/>
                    </a:p>
                    <a:p>
                      <a:pPr indent="0" lvl="0" marL="0" marR="0" rtl="0" algn="l">
                        <a:lnSpc>
                          <a:spcPct val="14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    5 – 40 ℃</a:t>
                      </a:r>
                      <a:endParaRPr/>
                    </a:p>
                    <a:p>
                      <a:pPr indent="0" lvl="0" marL="0" marR="0" rtl="0" algn="l">
                        <a:lnSpc>
                          <a:spcPct val="140000"/>
                        </a:lnSpc>
                        <a:spcBef>
                          <a:spcPts val="0"/>
                        </a:spcBef>
                        <a:spcAft>
                          <a:spcPts val="0"/>
                        </a:spcAft>
                        <a:buClr>
                          <a:srgbClr val="000000"/>
                        </a:buClr>
                        <a:buSzPts val="1100"/>
                        <a:buFont typeface="Times New Roman"/>
                        <a:buNone/>
                      </a:pPr>
                      <a:r>
                        <a:rPr b="0" i="0" lang="en-US" sz="1100" u="none" cap="none" strike="noStrike">
                          <a:solidFill>
                            <a:srgbClr val="000000"/>
                          </a:solidFill>
                          <a:latin typeface="Times New Roman"/>
                          <a:ea typeface="Times New Roman"/>
                          <a:cs typeface="Times New Roman"/>
                          <a:sym typeface="Times New Roman"/>
                        </a:rPr>
                        <a:t>    &lt; 1.0 bar</a:t>
                      </a:r>
                      <a:endParaRPr/>
                    </a:p>
                  </a:txBody>
                  <a:tcPr marT="0" marB="0" marR="0" marL="0" anchor="ctr">
                    <a:lnL cap="flat" cmpd="sng" w="12700">
                      <a:solidFill>
                        <a:srgbClr val="C0504D"/>
                      </a:solidFill>
                      <a:prstDash val="solid"/>
                      <a:round/>
                      <a:headEnd len="sm" w="sm" type="none"/>
                      <a:tailEnd len="sm" w="sm" type="none"/>
                    </a:lnL>
                    <a:lnR cap="flat" cmpd="sng" w="381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38100">
                      <a:solidFill>
                        <a:srgbClr val="C0504D"/>
                      </a:solidFill>
                      <a:prstDash val="solid"/>
                      <a:round/>
                      <a:headEnd len="sm" w="sm" type="none"/>
                      <a:tailEnd len="sm" w="sm" type="none"/>
                    </a:lnB>
                  </a:tcPr>
                </a:tc>
              </a:tr>
            </a:tbl>
          </a:graphicData>
        </a:graphic>
      </p:graphicFrame>
      <p:sp>
        <p:nvSpPr>
          <p:cNvPr id="262" name="Google Shape;262;p3"/>
          <p:cNvSpPr txBox="1"/>
          <p:nvPr/>
        </p:nvSpPr>
        <p:spPr>
          <a:xfrm>
            <a:off x="333375" y="6249987"/>
            <a:ext cx="6191250" cy="2282825"/>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Permanent hydrophilic treatment has been conducted for hollow-fiber membrane of DEERFOS MEMBRANES Co., Ltd, thus it has trait of strong resistance to membrane contamination which occurs due to the absorption of inorganic matters. The surface which generally presents hydrophobic property has trait of absorption to organic matters such as protein, etc. As the bacteria in activated sludge of aeration tank where submerged separation membrane is submerged is also organic matters, there is the occurrence of severe membrane contamination which absorbs organic matters to the membrane section and lowers the water permeability in case of filtration using hydrophobic separation membrane. However, with the increase in hydrophilic property of separation membrane’s surface, the absorption of organic matters is fundamentally blocked and water permeability is enhanced.</a:t>
            </a:r>
            <a:endParaRPr/>
          </a:p>
        </p:txBody>
      </p:sp>
      <p:sp>
        <p:nvSpPr>
          <p:cNvPr id="263" name="Google Shape;263;p3"/>
          <p:cNvSpPr txBox="1"/>
          <p:nvPr/>
        </p:nvSpPr>
        <p:spPr>
          <a:xfrm>
            <a:off x="211137" y="1187450"/>
            <a:ext cx="3408362" cy="30480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1.3 DEERFOS Submerged Module unit</a:t>
            </a:r>
            <a:endParaRPr/>
          </a:p>
        </p:txBody>
      </p:sp>
      <p:sp>
        <p:nvSpPr>
          <p:cNvPr id="264" name="Google Shape;264;p3"/>
          <p:cNvSpPr txBox="1"/>
          <p:nvPr/>
        </p:nvSpPr>
        <p:spPr>
          <a:xfrm>
            <a:off x="333375" y="158750"/>
            <a:ext cx="4170362"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1. DEERFOS Submerged Module </a:t>
            </a:r>
            <a:endParaRPr/>
          </a:p>
        </p:txBody>
      </p:sp>
      <p:sp>
        <p:nvSpPr>
          <p:cNvPr id="265" name="Google Shape;265;p3"/>
          <p:cNvSpPr txBox="1"/>
          <p:nvPr/>
        </p:nvSpPr>
        <p:spPr>
          <a:xfrm rot="1980000">
            <a:off x="4735512" y="5472112"/>
            <a:ext cx="576262" cy="2476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Malgun Gothic"/>
              <a:buNone/>
            </a:pPr>
            <a:r>
              <a:rPr b="0" i="0" lang="en-US" sz="1000" u="none">
                <a:solidFill>
                  <a:schemeClr val="dk1"/>
                </a:solidFill>
                <a:latin typeface="Malgun Gothic"/>
                <a:ea typeface="Malgun Gothic"/>
                <a:cs typeface="Malgun Gothic"/>
                <a:sym typeface="Malgun Gothic"/>
              </a:rPr>
              <a:t>222</a:t>
            </a:r>
            <a:endParaRPr/>
          </a:p>
        </p:txBody>
      </p:sp>
      <p:sp>
        <p:nvSpPr>
          <p:cNvPr id="266" name="Google Shape;266;p3"/>
          <p:cNvSpPr txBox="1"/>
          <p:nvPr/>
        </p:nvSpPr>
        <p:spPr>
          <a:xfrm rot="-1800000">
            <a:off x="5310187" y="5486400"/>
            <a:ext cx="576262" cy="2460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Malgun Gothic"/>
              <a:buNone/>
            </a:pPr>
            <a:r>
              <a:rPr b="0" i="0" lang="en-US" sz="1000" u="none">
                <a:solidFill>
                  <a:schemeClr val="dk1"/>
                </a:solidFill>
                <a:latin typeface="Malgun Gothic"/>
                <a:ea typeface="Malgun Gothic"/>
                <a:cs typeface="Malgun Gothic"/>
                <a:sym typeface="Malgun Gothic"/>
              </a:rPr>
              <a:t>222</a:t>
            </a:r>
            <a:endParaRPr/>
          </a:p>
        </p:txBody>
      </p:sp>
      <p:sp>
        <p:nvSpPr>
          <p:cNvPr id="267" name="Google Shape;267;p3"/>
          <p:cNvSpPr txBox="1"/>
          <p:nvPr/>
        </p:nvSpPr>
        <p:spPr>
          <a:xfrm>
            <a:off x="6072187" y="3754437"/>
            <a:ext cx="576262" cy="246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Malgun Gothic"/>
              <a:buNone/>
            </a:pPr>
            <a:r>
              <a:rPr b="0" i="0" lang="en-US" sz="1000" u="none">
                <a:solidFill>
                  <a:schemeClr val="dk1"/>
                </a:solidFill>
                <a:latin typeface="Malgun Gothic"/>
                <a:ea typeface="Malgun Gothic"/>
                <a:cs typeface="Malgun Gothic"/>
                <a:sym typeface="Malgun Gothic"/>
              </a:rPr>
              <a:t>960</a:t>
            </a:r>
            <a:endParaRPr/>
          </a:p>
        </p:txBody>
      </p:sp>
      <p:cxnSp>
        <p:nvCxnSpPr>
          <p:cNvPr id="268" name="Google Shape;268;p3"/>
          <p:cNvCxnSpPr/>
          <p:nvPr/>
        </p:nvCxnSpPr>
        <p:spPr>
          <a:xfrm>
            <a:off x="5926137" y="2357437"/>
            <a:ext cx="503237" cy="0"/>
          </a:xfrm>
          <a:prstGeom prst="straightConnector1">
            <a:avLst/>
          </a:prstGeom>
          <a:noFill/>
          <a:ln cap="flat" cmpd="sng" w="9525">
            <a:solidFill>
              <a:schemeClr val="dk1"/>
            </a:solidFill>
            <a:prstDash val="solid"/>
            <a:miter lim="800000"/>
            <a:headEnd len="med" w="med" type="none"/>
            <a:tailEnd len="med" w="med" type="none"/>
          </a:ln>
        </p:spPr>
      </p:cxnSp>
      <p:cxnSp>
        <p:nvCxnSpPr>
          <p:cNvPr id="269" name="Google Shape;269;p3"/>
          <p:cNvCxnSpPr/>
          <p:nvPr/>
        </p:nvCxnSpPr>
        <p:spPr>
          <a:xfrm>
            <a:off x="5997575" y="5383212"/>
            <a:ext cx="503237" cy="0"/>
          </a:xfrm>
          <a:prstGeom prst="straightConnector1">
            <a:avLst/>
          </a:prstGeom>
          <a:noFill/>
          <a:ln cap="flat" cmpd="sng" w="9525">
            <a:solidFill>
              <a:schemeClr val="dk1"/>
            </a:solidFill>
            <a:prstDash val="solid"/>
            <a:miter lim="800000"/>
            <a:headEnd len="med" w="med" type="none"/>
            <a:tailEnd len="med" w="med" type="none"/>
          </a:ln>
        </p:spPr>
      </p:cxnSp>
      <p:pic>
        <p:nvPicPr>
          <p:cNvPr id="270" name="Google Shape;270;p3"/>
          <p:cNvPicPr preferRelativeResize="0"/>
          <p:nvPr/>
        </p:nvPicPr>
        <p:blipFill rotWithShape="1">
          <a:blip r:embed="rId3">
            <a:alphaModFix/>
          </a:blip>
          <a:srcRect b="0" l="0" r="0" t="0"/>
          <a:stretch/>
        </p:blipFill>
        <p:spPr>
          <a:xfrm>
            <a:off x="4714875" y="2286000"/>
            <a:ext cx="1165225" cy="3143250"/>
          </a:xfrm>
          <a:prstGeom prst="rect">
            <a:avLst/>
          </a:prstGeom>
          <a:noFill/>
          <a:ln>
            <a:noFill/>
          </a:ln>
          <a:effectLst>
            <a:outerShdw blurRad="63500" dir="2700000" dist="17960">
              <a:srgbClr val="433E69"/>
            </a:outerShdw>
          </a:effectLst>
        </p:spPr>
      </p:pic>
      <p:cxnSp>
        <p:nvCxnSpPr>
          <p:cNvPr id="271" name="Google Shape;271;p3"/>
          <p:cNvCxnSpPr/>
          <p:nvPr/>
        </p:nvCxnSpPr>
        <p:spPr>
          <a:xfrm rot="5400000">
            <a:off x="4572000" y="3857625"/>
            <a:ext cx="3001962" cy="1587"/>
          </a:xfrm>
          <a:prstGeom prst="straightConnector1">
            <a:avLst/>
          </a:prstGeom>
          <a:noFill/>
          <a:ln cap="flat" cmpd="sng" w="9525">
            <a:solidFill>
              <a:schemeClr val="dk1"/>
            </a:solidFill>
            <a:prstDash val="solid"/>
            <a:miter lim="800000"/>
            <a:headEnd len="med" w="med" type="stealth"/>
            <a:tailEnd len="med" w="med" type="stealth"/>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 name="Shape 275"/>
        <p:cNvGrpSpPr/>
        <p:nvPr/>
      </p:nvGrpSpPr>
      <p:grpSpPr>
        <a:xfrm>
          <a:off x="0" y="0"/>
          <a:ext cx="0" cy="0"/>
          <a:chOff x="0" y="0"/>
          <a:chExt cx="0" cy="0"/>
        </a:xfrm>
      </p:grpSpPr>
      <p:sp>
        <p:nvSpPr>
          <p:cNvPr id="276" name="Google Shape;276;p4"/>
          <p:cNvSpPr txBox="1"/>
          <p:nvPr/>
        </p:nvSpPr>
        <p:spPr>
          <a:xfrm>
            <a:off x="1173162" y="1835150"/>
            <a:ext cx="2333625" cy="338137"/>
          </a:xfrm>
          <a:prstGeom prst="rect">
            <a:avLst/>
          </a:prstGeom>
          <a:noFill/>
          <a:ln>
            <a:noFill/>
          </a:ln>
          <a:effectLst>
            <a:outerShdw blurRad="63500" dir="2700000" dist="17960">
              <a:srgbClr val="433E69"/>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Malgun Gothic"/>
              <a:buNone/>
            </a:pPr>
            <a:r>
              <a:rPr b="1" i="0" lang="en-US" sz="1600" u="none">
                <a:solidFill>
                  <a:srgbClr val="000000"/>
                </a:solidFill>
                <a:latin typeface="Malgun Gothic"/>
                <a:ea typeface="Malgun Gothic"/>
                <a:cs typeface="Malgun Gothic"/>
                <a:sym typeface="Malgun Gothic"/>
              </a:rPr>
              <a:t>DFX-813 Specification</a:t>
            </a:r>
            <a:endParaRPr/>
          </a:p>
        </p:txBody>
      </p:sp>
      <p:sp>
        <p:nvSpPr>
          <p:cNvPr id="277" name="Google Shape;277;p4"/>
          <p:cNvSpPr txBox="1"/>
          <p:nvPr/>
        </p:nvSpPr>
        <p:spPr>
          <a:xfrm>
            <a:off x="260350" y="1187450"/>
            <a:ext cx="3597275" cy="30480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1.4 DEERFOS Submerged Module Frame</a:t>
            </a:r>
            <a:endParaRPr/>
          </a:p>
        </p:txBody>
      </p:sp>
      <p:sp>
        <p:nvSpPr>
          <p:cNvPr id="278" name="Google Shape;278;p4"/>
          <p:cNvSpPr txBox="1"/>
          <p:nvPr/>
        </p:nvSpPr>
        <p:spPr>
          <a:xfrm>
            <a:off x="333375" y="4427537"/>
            <a:ext cx="6119812" cy="361632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① It shall take a frame which makes possible solid-liquid separation through direct</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submerge within aeration tank and guide for separate installation of separation</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membrane shall be installed.</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② Driving method for solid-liquid separation of separation membrane shall take a frame of</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suction method by self-priming pump.</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③ Power cost is minimized by operating in dead-end filtration method.</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④ The contamination and closure of separation membrane shall be minimized with</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intermittent suction which repeats the operation and suspension</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⑤ Filtration pressure during the suction filtration shall be under 0.6 kgf/㎠ to prevent the</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contamination of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⑥ It shall have a frame in which air designed for frame and unit separation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module can be purified to prevent and control the contamination and fouling of</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separation membrane.</a:t>
            </a:r>
            <a:endParaRPr/>
          </a:p>
          <a:p>
            <a:pPr indent="0" lvl="0" marL="0" marR="0" rtl="0" algn="just">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⑦ As the frame is manufactured as SUS 304, it presents outstanding durability and</a:t>
            </a:r>
            <a:endParaRPr/>
          </a:p>
          <a:p>
            <a:pPr indent="0" lvl="0" marL="0" marR="0" rtl="0" algn="l">
              <a:lnSpc>
                <a:spcPct val="14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resistance toward the corrosion thus it can stably support separation membrane.</a:t>
            </a:r>
            <a:endParaRPr/>
          </a:p>
        </p:txBody>
      </p:sp>
      <p:sp>
        <p:nvSpPr>
          <p:cNvPr id="279" name="Google Shape;279;p4"/>
          <p:cNvSpPr txBox="1"/>
          <p:nvPr/>
        </p:nvSpPr>
        <p:spPr>
          <a:xfrm>
            <a:off x="333375" y="158750"/>
            <a:ext cx="4170362"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1. DEERFOS Submerged Module </a:t>
            </a:r>
            <a:endParaRPr/>
          </a:p>
        </p:txBody>
      </p:sp>
      <p:pic>
        <p:nvPicPr>
          <p:cNvPr id="280" name="Google Shape;280;p4"/>
          <p:cNvPicPr preferRelativeResize="0"/>
          <p:nvPr/>
        </p:nvPicPr>
        <p:blipFill rotWithShape="1">
          <a:blip r:embed="rId3">
            <a:alphaModFix/>
          </a:blip>
          <a:srcRect b="0" l="0" r="0" t="0"/>
          <a:stretch/>
        </p:blipFill>
        <p:spPr>
          <a:xfrm>
            <a:off x="4500562" y="2143125"/>
            <a:ext cx="1790700" cy="2082800"/>
          </a:xfrm>
          <a:prstGeom prst="rect">
            <a:avLst/>
          </a:prstGeom>
          <a:noFill/>
          <a:ln>
            <a:noFill/>
          </a:ln>
          <a:effectLst>
            <a:outerShdw blurRad="63500" dir="2700000" dist="17960">
              <a:srgbClr val="433E69"/>
            </a:outerShdw>
          </a:effectLst>
        </p:spPr>
      </p:pic>
      <p:graphicFrame>
        <p:nvGraphicFramePr>
          <p:cNvPr id="281" name="Google Shape;281;p4"/>
          <p:cNvGraphicFramePr/>
          <p:nvPr/>
        </p:nvGraphicFramePr>
        <p:xfrm>
          <a:off x="433387" y="2271712"/>
          <a:ext cx="3000000" cy="3000000"/>
        </p:xfrm>
        <a:graphic>
          <a:graphicData uri="http://schemas.openxmlformats.org/drawingml/2006/table">
            <a:tbl>
              <a:tblPr>
                <a:noFill/>
                <a:tableStyleId>{9B11789F-5809-4064-9F2E-D3676DC8AB4F}</a:tableStyleId>
              </a:tblPr>
              <a:tblGrid>
                <a:gridCol w="647700"/>
                <a:gridCol w="1081075"/>
                <a:gridCol w="719125"/>
                <a:gridCol w="720725"/>
                <a:gridCol w="684200"/>
              </a:tblGrid>
              <a:tr h="257175">
                <a:tc rowSpan="2">
                  <a:txBody>
                    <a:bodyPr/>
                    <a:lstStyle/>
                    <a:p>
                      <a:pPr indent="0" lvl="0" marL="0" marR="0" rtl="0" algn="ctr">
                        <a:lnSpc>
                          <a:spcPct val="100000"/>
                        </a:lnSpc>
                        <a:spcBef>
                          <a:spcPts val="0"/>
                        </a:spcBef>
                        <a:spcAft>
                          <a:spcPts val="0"/>
                        </a:spcAft>
                        <a:buClr>
                          <a:srgbClr val="FFFFFF"/>
                        </a:buClr>
                        <a:buSzPts val="1000"/>
                        <a:buFont typeface="Malgun Gothic"/>
                        <a:buNone/>
                      </a:pPr>
                      <a:r>
                        <a:rPr b="1" i="0" lang="en-US" sz="1000" u="none" cap="none" strike="noStrike">
                          <a:solidFill>
                            <a:srgbClr val="FFFFFF"/>
                          </a:solidFill>
                          <a:latin typeface="Malgun Gothic"/>
                          <a:ea typeface="Malgun Gothic"/>
                          <a:cs typeface="Malgun Gothic"/>
                          <a:sym typeface="Malgun Gothic"/>
                        </a:rPr>
                        <a:t>Design flux</a:t>
                      </a:r>
                      <a:endParaRPr/>
                    </a:p>
                    <a:p>
                      <a:pPr indent="0" lvl="0" marL="0" marR="0" rtl="0" algn="ctr">
                        <a:lnSpc>
                          <a:spcPct val="100000"/>
                        </a:lnSpc>
                        <a:spcBef>
                          <a:spcPts val="0"/>
                        </a:spcBef>
                        <a:spcAft>
                          <a:spcPts val="0"/>
                        </a:spcAft>
                        <a:buClr>
                          <a:srgbClr val="FFFFFF"/>
                        </a:buClr>
                        <a:buSzPts val="1000"/>
                        <a:buFont typeface="Malgun Gothic"/>
                        <a:buNone/>
                      </a:pPr>
                      <a:r>
                        <a:rPr b="1" i="0" lang="en-US" sz="1000" u="none" cap="none" strike="noStrike">
                          <a:solidFill>
                            <a:srgbClr val="FFFFFF"/>
                          </a:solidFill>
                          <a:latin typeface="Malgun Gothic"/>
                          <a:ea typeface="Malgun Gothic"/>
                          <a:cs typeface="Malgun Gothic"/>
                          <a:sym typeface="Malgun Gothic"/>
                        </a:rPr>
                        <a:t>[㎥/day]</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0B8FF"/>
                    </a:solidFill>
                  </a:tcPr>
                </a:tc>
                <a:tc rowSpan="2">
                  <a:txBody>
                    <a:bodyPr/>
                    <a:lstStyle/>
                    <a:p>
                      <a:pPr indent="0" lvl="0" marL="0" marR="0" rtl="0" algn="ctr">
                        <a:lnSpc>
                          <a:spcPct val="100000"/>
                        </a:lnSpc>
                        <a:spcBef>
                          <a:spcPts val="0"/>
                        </a:spcBef>
                        <a:spcAft>
                          <a:spcPts val="0"/>
                        </a:spcAft>
                        <a:buClr>
                          <a:srgbClr val="FFFFFF"/>
                        </a:buClr>
                        <a:buSzPts val="1000"/>
                        <a:buFont typeface="Malgun Gothic"/>
                        <a:buNone/>
                      </a:pPr>
                      <a:r>
                        <a:rPr b="1" i="0" lang="en-US" sz="1000" u="none" cap="none" strike="noStrike">
                          <a:solidFill>
                            <a:srgbClr val="FFFFFF"/>
                          </a:solidFill>
                          <a:latin typeface="Malgun Gothic"/>
                          <a:ea typeface="Malgun Gothic"/>
                          <a:cs typeface="Malgun Gothic"/>
                          <a:sym typeface="Malgun Gothic"/>
                        </a:rPr>
                        <a:t>Model</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0B8FF"/>
                    </a:solidFill>
                  </a:tcPr>
                </a:tc>
                <a:tc gridSpan="3">
                  <a:txBody>
                    <a:bodyPr/>
                    <a:lstStyle/>
                    <a:p>
                      <a:pPr indent="0" lvl="0" marL="0" marR="0" rtl="0" algn="ctr">
                        <a:lnSpc>
                          <a:spcPct val="100000"/>
                        </a:lnSpc>
                        <a:spcBef>
                          <a:spcPts val="0"/>
                        </a:spcBef>
                        <a:spcAft>
                          <a:spcPts val="0"/>
                        </a:spcAft>
                        <a:buClr>
                          <a:srgbClr val="FFFFFF"/>
                        </a:buClr>
                        <a:buSzPts val="1000"/>
                        <a:buFont typeface="Malgun Gothic"/>
                        <a:buNone/>
                      </a:pPr>
                      <a:r>
                        <a:rPr b="1" i="0" lang="en-US" sz="1000" u="none" cap="none" strike="noStrike">
                          <a:solidFill>
                            <a:srgbClr val="FFFFFF"/>
                          </a:solidFill>
                          <a:latin typeface="Malgun Gothic"/>
                          <a:ea typeface="Malgun Gothic"/>
                          <a:cs typeface="Malgun Gothic"/>
                          <a:sym typeface="Malgun Gothic"/>
                        </a:rPr>
                        <a:t>Specification[㎜]</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0B8FF"/>
                    </a:solidFill>
                  </a:tcPr>
                </a:tc>
                <a:tc hMerge="1"/>
                <a:tc hMerge="1"/>
              </a:tr>
              <a:tr h="292100">
                <a:tc vMerge="1"/>
                <a:tc vMerge="1"/>
                <a:tc>
                  <a:txBody>
                    <a:bodyPr/>
                    <a:lstStyle/>
                    <a:p>
                      <a:pPr indent="0" lvl="0" marL="0" marR="0" rtl="0" algn="ctr">
                        <a:lnSpc>
                          <a:spcPct val="100000"/>
                        </a:lnSpc>
                        <a:spcBef>
                          <a:spcPts val="0"/>
                        </a:spcBef>
                        <a:spcAft>
                          <a:spcPts val="0"/>
                        </a:spcAft>
                        <a:buClr>
                          <a:schemeClr val="lt1"/>
                        </a:buClr>
                        <a:buSzPts val="1000"/>
                        <a:buFont typeface="Malgun Gothic"/>
                        <a:buNone/>
                      </a:pPr>
                      <a:r>
                        <a:rPr b="1" i="0" lang="en-US" sz="1000" u="none" cap="none" strike="noStrike">
                          <a:solidFill>
                            <a:schemeClr val="lt1"/>
                          </a:solidFill>
                          <a:latin typeface="Malgun Gothic"/>
                          <a:ea typeface="Malgun Gothic"/>
                          <a:cs typeface="Malgun Gothic"/>
                          <a:sym typeface="Malgun Gothic"/>
                        </a:rPr>
                        <a:t>Length</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0B8FF"/>
                    </a:solidFill>
                  </a:tcPr>
                </a:tc>
                <a:tc>
                  <a:txBody>
                    <a:bodyPr/>
                    <a:lstStyle/>
                    <a:p>
                      <a:pPr indent="0" lvl="0" marL="0" marR="0" rtl="0" algn="ctr">
                        <a:lnSpc>
                          <a:spcPct val="100000"/>
                        </a:lnSpc>
                        <a:spcBef>
                          <a:spcPts val="0"/>
                        </a:spcBef>
                        <a:spcAft>
                          <a:spcPts val="0"/>
                        </a:spcAft>
                        <a:buClr>
                          <a:schemeClr val="lt1"/>
                        </a:buClr>
                        <a:buSzPts val="1000"/>
                        <a:buFont typeface="Malgun Gothic"/>
                        <a:buNone/>
                      </a:pPr>
                      <a:r>
                        <a:rPr b="1" i="0" lang="en-US" sz="1000" u="none" cap="none" strike="noStrike">
                          <a:solidFill>
                            <a:schemeClr val="lt1"/>
                          </a:solidFill>
                          <a:latin typeface="Malgun Gothic"/>
                          <a:ea typeface="Malgun Gothic"/>
                          <a:cs typeface="Malgun Gothic"/>
                          <a:sym typeface="Malgun Gothic"/>
                        </a:rPr>
                        <a:t>Width</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0B8FF"/>
                    </a:solidFill>
                  </a:tcPr>
                </a:tc>
                <a:tc>
                  <a:txBody>
                    <a:bodyPr/>
                    <a:lstStyle/>
                    <a:p>
                      <a:pPr indent="0" lvl="0" marL="0" marR="0" rtl="0" algn="ctr">
                        <a:lnSpc>
                          <a:spcPct val="100000"/>
                        </a:lnSpc>
                        <a:spcBef>
                          <a:spcPts val="0"/>
                        </a:spcBef>
                        <a:spcAft>
                          <a:spcPts val="0"/>
                        </a:spcAft>
                        <a:buClr>
                          <a:schemeClr val="lt1"/>
                        </a:buClr>
                        <a:buSzPts val="1000"/>
                        <a:buFont typeface="Malgun Gothic"/>
                        <a:buNone/>
                      </a:pPr>
                      <a:r>
                        <a:rPr b="1" i="0" lang="en-US" sz="1000" u="none" cap="none" strike="noStrike">
                          <a:solidFill>
                            <a:schemeClr val="lt1"/>
                          </a:solidFill>
                          <a:latin typeface="Malgun Gothic"/>
                          <a:ea typeface="Malgun Gothic"/>
                          <a:cs typeface="Malgun Gothic"/>
                          <a:sym typeface="Malgun Gothic"/>
                        </a:rPr>
                        <a:t>Height</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0B8FF"/>
                    </a:solidFill>
                  </a:tcPr>
                </a:tc>
              </a:tr>
              <a:tr h="347650">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13</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DFX-813 2F</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530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360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1105</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650">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26</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DFX-813 4F</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530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640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1115</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r>
              <a:tr h="347650">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39</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DFX-813 6F</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530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900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1115</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7650">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52</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DFX-813 8F</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530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1160</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c>
                  <a:txBody>
                    <a:bodyPr/>
                    <a:lstStyle/>
                    <a:p>
                      <a:pPr indent="0" lvl="0" marL="0" marR="0" rtl="0" algn="ctr">
                        <a:lnSpc>
                          <a:spcPct val="100000"/>
                        </a:lnSpc>
                        <a:spcBef>
                          <a:spcPts val="0"/>
                        </a:spcBef>
                        <a:spcAft>
                          <a:spcPts val="0"/>
                        </a:spcAft>
                        <a:buClr>
                          <a:srgbClr val="000000"/>
                        </a:buClr>
                        <a:buSzPts val="1000"/>
                        <a:buFont typeface="Malgun Gothic"/>
                        <a:buNone/>
                      </a:pPr>
                      <a:r>
                        <a:rPr b="0" i="0" lang="en-US" sz="1000" u="none" cap="none" strike="noStrike">
                          <a:solidFill>
                            <a:srgbClr val="000000"/>
                          </a:solidFill>
                          <a:latin typeface="Malgun Gothic"/>
                          <a:ea typeface="Malgun Gothic"/>
                          <a:cs typeface="Malgun Gothic"/>
                          <a:sym typeface="Malgun Gothic"/>
                        </a:rPr>
                        <a:t>1115</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F6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5" name="Shape 285"/>
        <p:cNvGrpSpPr/>
        <p:nvPr/>
      </p:nvGrpSpPr>
      <p:grpSpPr>
        <a:xfrm>
          <a:off x="0" y="0"/>
          <a:ext cx="0" cy="0"/>
          <a:chOff x="0" y="0"/>
          <a:chExt cx="0" cy="0"/>
        </a:xfrm>
      </p:grpSpPr>
      <p:sp>
        <p:nvSpPr>
          <p:cNvPr id="286" name="Google Shape;286;p5"/>
          <p:cNvSpPr txBox="1"/>
          <p:nvPr/>
        </p:nvSpPr>
        <p:spPr>
          <a:xfrm>
            <a:off x="333375" y="158750"/>
            <a:ext cx="4170362"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1. DEERFOS Submerged Module </a:t>
            </a:r>
            <a:endParaRPr/>
          </a:p>
        </p:txBody>
      </p:sp>
      <p:sp>
        <p:nvSpPr>
          <p:cNvPr id="287" name="Google Shape;287;p5"/>
          <p:cNvSpPr txBox="1"/>
          <p:nvPr/>
        </p:nvSpPr>
        <p:spPr>
          <a:xfrm>
            <a:off x="260350" y="1314450"/>
            <a:ext cx="1831975" cy="3079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1.6 FRAME DESIGN</a:t>
            </a:r>
            <a:endParaRPr/>
          </a:p>
        </p:txBody>
      </p:sp>
      <p:pic>
        <p:nvPicPr>
          <p:cNvPr id="288" name="Google Shape;288;p5"/>
          <p:cNvPicPr preferRelativeResize="0"/>
          <p:nvPr/>
        </p:nvPicPr>
        <p:blipFill rotWithShape="1">
          <a:blip r:embed="rId3">
            <a:alphaModFix/>
          </a:blip>
          <a:srcRect b="0" l="0" r="0" t="0"/>
          <a:stretch/>
        </p:blipFill>
        <p:spPr>
          <a:xfrm>
            <a:off x="1062037" y="1785937"/>
            <a:ext cx="4724400" cy="3019425"/>
          </a:xfrm>
          <a:prstGeom prst="rect">
            <a:avLst/>
          </a:prstGeom>
          <a:noFill/>
          <a:ln>
            <a:noFill/>
          </a:ln>
          <a:effectLst>
            <a:outerShdw blurRad="63500" dir="2700000" dist="17960">
              <a:srgbClr val="433E69"/>
            </a:outerShdw>
          </a:effectLst>
        </p:spPr>
      </p:pic>
      <p:pic>
        <p:nvPicPr>
          <p:cNvPr id="289" name="Google Shape;289;p5"/>
          <p:cNvPicPr preferRelativeResize="0"/>
          <p:nvPr/>
        </p:nvPicPr>
        <p:blipFill rotWithShape="1">
          <a:blip r:embed="rId4">
            <a:alphaModFix/>
          </a:blip>
          <a:srcRect b="0" l="0" r="0" t="0"/>
          <a:stretch/>
        </p:blipFill>
        <p:spPr>
          <a:xfrm>
            <a:off x="1562100" y="5000625"/>
            <a:ext cx="3929062" cy="3432175"/>
          </a:xfrm>
          <a:prstGeom prst="rect">
            <a:avLst/>
          </a:prstGeom>
          <a:noFill/>
          <a:ln>
            <a:noFill/>
          </a:ln>
          <a:effectLst>
            <a:outerShdw blurRad="63500" dir="2700000" dist="17960">
              <a:srgbClr val="433E69"/>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3" name="Shape 293"/>
        <p:cNvGrpSpPr/>
        <p:nvPr/>
      </p:nvGrpSpPr>
      <p:grpSpPr>
        <a:xfrm>
          <a:off x="0" y="0"/>
          <a:ext cx="0" cy="0"/>
          <a:chOff x="0" y="0"/>
          <a:chExt cx="0" cy="0"/>
        </a:xfrm>
      </p:grpSpPr>
      <p:sp>
        <p:nvSpPr>
          <p:cNvPr id="294" name="Google Shape;294;p6"/>
          <p:cNvSpPr txBox="1"/>
          <p:nvPr/>
        </p:nvSpPr>
        <p:spPr>
          <a:xfrm>
            <a:off x="333375" y="158750"/>
            <a:ext cx="367188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2. MBR SYSTEM OPERATION</a:t>
            </a:r>
            <a:endParaRPr/>
          </a:p>
        </p:txBody>
      </p:sp>
      <p:sp>
        <p:nvSpPr>
          <p:cNvPr id="295" name="Google Shape;295;p6"/>
          <p:cNvSpPr txBox="1"/>
          <p:nvPr/>
        </p:nvSpPr>
        <p:spPr>
          <a:xfrm>
            <a:off x="115887" y="1128712"/>
            <a:ext cx="6553200" cy="7354887"/>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Details of design standard for aeration tank</a:t>
            </a:r>
            <a:endParaRPr/>
          </a:p>
          <a:p>
            <a:pPr indent="0" lvl="0" marL="0" marR="0" rtl="0" algn="just">
              <a:lnSpc>
                <a:spcPct val="130000"/>
              </a:lnSpc>
              <a:spcBef>
                <a:spcPts val="0"/>
              </a:spcBef>
              <a:spcAft>
                <a:spcPts val="0"/>
              </a:spcAft>
              <a:buClr>
                <a:schemeClr val="dk1"/>
              </a:buClr>
              <a:buSzPts val="500"/>
              <a:buFont typeface="Gulim"/>
              <a:buNone/>
            </a:pPr>
            <a:r>
              <a:t/>
            </a:r>
            <a:endParaRPr b="1" i="0" sz="5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Minimum Water level shall be over 1m from surface of water to Module Frame.</a:t>
            </a:r>
            <a:endParaRPr/>
          </a:p>
          <a:p>
            <a:pPr indent="0" lvl="0" marL="0" marR="0" rtl="0" algn="just">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Valid capacity shall be designed in the range of 0.07~0.12 based on F/M ratio. 6~8 hours are</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adequate in case of designing based on duration time.</a:t>
            </a:r>
            <a:endParaRPr/>
          </a:p>
          <a:p>
            <a:pPr indent="0" lvl="0" marL="0" marR="0" rtl="0" algn="l">
              <a:lnSpc>
                <a:spcPct val="130000"/>
              </a:lnSpc>
              <a:spcBef>
                <a:spcPts val="0"/>
              </a:spcBef>
              <a:spcAft>
                <a:spcPts val="0"/>
              </a:spcAft>
              <a:buClr>
                <a:schemeClr val="dk1"/>
              </a:buClr>
              <a:buSzPts val="300"/>
              <a:buFont typeface="Gulim"/>
              <a:buNone/>
            </a:pPr>
            <a:r>
              <a:t/>
            </a:r>
            <a:endParaRPr b="0" i="0" sz="3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t>
            </a:r>
            <a:r>
              <a:rPr b="1" i="0" lang="en-US" sz="1100" u="none">
                <a:solidFill>
                  <a:schemeClr val="dk1"/>
                </a:solidFill>
                <a:latin typeface="Malgun Gothic"/>
                <a:ea typeface="Malgun Gothic"/>
                <a:cs typeface="Malgun Gothic"/>
                <a:sym typeface="Malgun Gothic"/>
              </a:rPr>
              <a:t>F/M ratio=[incoming BOD( mg/L)×incoming flow(m3/day)] / [microorganism concentration</a:t>
            </a:r>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MLSS(mg/L)×aeration tank capacity(m3)]</a:t>
            </a:r>
            <a:endParaRPr/>
          </a:p>
          <a:p>
            <a:pPr indent="0" lvl="0" marL="0" marR="0" rtl="0" algn="l">
              <a:lnSpc>
                <a:spcPct val="130000"/>
              </a:lnSpc>
              <a:spcBef>
                <a:spcPts val="0"/>
              </a:spcBef>
              <a:spcAft>
                <a:spcPts val="0"/>
              </a:spcAft>
              <a:buClr>
                <a:schemeClr val="dk1"/>
              </a:buClr>
              <a:buSzPts val="300"/>
              <a:buFont typeface="Gulim"/>
              <a:buNone/>
            </a:pPr>
            <a:r>
              <a:t/>
            </a:r>
            <a:endParaRPr b="1" i="0" sz="300" u="none">
              <a:solidFill>
                <a:srgbClr val="FF0000"/>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Specification of separation membrane</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① Flux : 0.3~0.8 ㎥/㎡․day</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② Pore Size : 0.1 ㎛</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③ Material : PVDF (Polyvinylidenfluoride)</a:t>
            </a:r>
            <a:endParaRPr/>
          </a:p>
          <a:p>
            <a:pPr indent="0" lvl="0" marL="0" marR="0" rtl="0" algn="l">
              <a:lnSpc>
                <a:spcPct val="130000"/>
              </a:lnSpc>
              <a:spcBef>
                <a:spcPts val="0"/>
              </a:spcBef>
              <a:spcAft>
                <a:spcPts val="0"/>
              </a:spcAft>
              <a:buClr>
                <a:schemeClr val="dk1"/>
              </a:buClr>
              <a:buSzPts val="300"/>
              <a:buFont typeface="Gulim"/>
              <a:buNone/>
            </a:pPr>
            <a:r>
              <a:t/>
            </a:r>
            <a:endParaRPr b="0" i="0" sz="3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300"/>
              <a:buFont typeface="Gulim"/>
              <a:buNone/>
            </a:pPr>
            <a:r>
              <a:t/>
            </a:r>
            <a:endParaRPr b="0" i="0" sz="3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4. Calculation of Air quantity</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① Actual Oxygen Requirements (AOR = O1 + O2 + O3 + O4)</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O1 : Oxygen amount required for BOD removal [kgO2/day]</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 A × [incoming BOD quantity –denitritation quantity × K]</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 : oxygen amount required per removal BOD (application of 0.5 - 0.7, 0.6)</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K : BOD quantity consumed by denitritation (2.86)</a:t>
            </a:r>
            <a:endParaRPr/>
          </a:p>
          <a:p>
            <a:pPr indent="0" lvl="0" marL="0" marR="0" rtl="0" algn="just">
              <a:lnSpc>
                <a:spcPct val="130000"/>
              </a:lnSpc>
              <a:spcBef>
                <a:spcPts val="0"/>
              </a:spcBef>
              <a:spcAft>
                <a:spcPts val="0"/>
              </a:spcAft>
              <a:buClr>
                <a:schemeClr val="dk1"/>
              </a:buClr>
              <a:buSzPts val="700"/>
              <a:buFont typeface="Gulim"/>
              <a:buNone/>
            </a:pPr>
            <a:r>
              <a:t/>
            </a:r>
            <a:endParaRPr b="0" i="0" sz="7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O2 : oxygen amount required for endogenous respiration [kgO2/day]</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 B × VA × MLVSS = B × MLVSS(quantity of endogenous respiration microorganism)</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B : oxygen consumption by endogenous respiration per unit MLVSS (application of 0.05, 0.15,</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0.5)</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VA : Reaction tank capacity of aeration part</a:t>
            </a:r>
            <a:endParaRPr/>
          </a:p>
          <a:p>
            <a:pPr indent="0" lvl="0" marL="0" marR="0" rtl="0" algn="just">
              <a:lnSpc>
                <a:spcPct val="130000"/>
              </a:lnSpc>
              <a:spcBef>
                <a:spcPts val="0"/>
              </a:spcBef>
              <a:spcAft>
                <a:spcPts val="0"/>
              </a:spcAft>
              <a:buClr>
                <a:schemeClr val="dk1"/>
              </a:buClr>
              <a:buSzPts val="700"/>
              <a:buFont typeface="Gulim"/>
              <a:buNone/>
            </a:pPr>
            <a:r>
              <a:t/>
            </a:r>
            <a:endParaRPr b="0" i="0" sz="7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O3 : oxygen amount required for nitrification reaction [kgO2/day]</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 C × {incoming TKN quantity - TKN quantity among effluent - TKN quantity within excess</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sludge}</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C : oxygen quantity consumed for nitrification reaction (4.57)</a:t>
            </a:r>
            <a:endParaRPr/>
          </a:p>
          <a:p>
            <a:pPr indent="0" lvl="0" marL="0" marR="0" rtl="0" algn="just">
              <a:lnSpc>
                <a:spcPct val="130000"/>
              </a:lnSpc>
              <a:spcBef>
                <a:spcPts val="0"/>
              </a:spcBef>
              <a:spcAft>
                <a:spcPts val="0"/>
              </a:spcAft>
              <a:buClr>
                <a:schemeClr val="dk1"/>
              </a:buClr>
              <a:buSzPts val="700"/>
              <a:buFont typeface="Gulim"/>
              <a:buNone/>
            </a:pPr>
            <a:r>
              <a:t/>
            </a:r>
            <a:endParaRPr b="0" i="0" sz="7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O4 : oxygen quantity consumed outside the tank by reaction tank effluent [kgO2/day]</a:t>
            </a:r>
            <a:endParaRPr/>
          </a:p>
          <a:p>
            <a:pPr indent="0" lvl="0" marL="0" marR="0" rtl="0" algn="l">
              <a:lnSpc>
                <a:spcPct val="130000"/>
              </a:lnSpc>
              <a:spcBef>
                <a:spcPts val="0"/>
              </a:spcBef>
              <a:spcAft>
                <a:spcPts val="0"/>
              </a:spcAft>
              <a:buClr>
                <a:schemeClr val="dk1"/>
              </a:buClr>
              <a:buSzPts val="300"/>
              <a:buFont typeface="Gulim"/>
              <a:buNone/>
            </a:pPr>
            <a:r>
              <a:t/>
            </a:r>
            <a:endParaRPr b="0" i="0" sz="3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② Air quantity required for separation membrane operation - per separation membrane module</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 0.1 ㎥/min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9" name="Shape 299"/>
        <p:cNvGrpSpPr/>
        <p:nvPr/>
      </p:nvGrpSpPr>
      <p:grpSpPr>
        <a:xfrm>
          <a:off x="0" y="0"/>
          <a:ext cx="0" cy="0"/>
          <a:chOff x="0" y="0"/>
          <a:chExt cx="0" cy="0"/>
        </a:xfrm>
      </p:grpSpPr>
      <p:sp>
        <p:nvSpPr>
          <p:cNvPr id="300" name="Google Shape;300;p7"/>
          <p:cNvSpPr txBox="1"/>
          <p:nvPr/>
        </p:nvSpPr>
        <p:spPr>
          <a:xfrm>
            <a:off x="260350" y="1187450"/>
            <a:ext cx="6337300" cy="3970337"/>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It shall be designed so that one with the bigger value between actual oxygen requirements and air quantity required for separation membrane operation is reflected. Supply of adequate </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air quantity during separation membrane operation is a key to separation membrane method.</a:t>
            </a:r>
            <a:endParaRPr/>
          </a:p>
          <a:p>
            <a:pPr indent="0" lvl="0" marL="0" marR="0" rtl="0" algn="just">
              <a:lnSpc>
                <a:spcPct val="15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5. The top shall be opened so that entry of separation membrane frame is available.</a:t>
            </a:r>
            <a:endParaRPr/>
          </a:p>
          <a:p>
            <a:pPr indent="0" lvl="0" marL="0" marR="0" rtl="0" algn="l">
              <a:lnSpc>
                <a:spcPct val="15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Aeration quantity of Standard design : 6~8 tons / hr per module .</a:t>
            </a:r>
            <a:endParaRPr/>
          </a:p>
          <a:p>
            <a:pPr indent="0" lvl="0" marL="0" marR="0" rtl="0" algn="just">
              <a:lnSpc>
                <a:spcPct val="15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Details on blower</a:t>
            </a:r>
            <a:endParaRPr/>
          </a:p>
          <a:p>
            <a:pPr indent="0" lvl="0" marL="0" marR="0" rtl="0" algn="just">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In case of large quantity flux, blower for flow control tank and aeration tank shall be installed</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separately.</a:t>
            </a:r>
            <a:endParaRPr/>
          </a:p>
          <a:p>
            <a:pPr indent="0" lvl="0" marL="0" marR="0" rtl="0" algn="just">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Calculation of total air quantity = ( separation membrane aeration tank + sludge reservoir </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+discharge tank) × 1.2(allowance rate)</a:t>
            </a:r>
            <a:endParaRPr/>
          </a:p>
          <a:p>
            <a:pPr indent="0" lvl="0" marL="0" marR="0" rtl="0" algn="just">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The blower with capacity of over total air quantity calculated shall be selected and back-up</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blower must be installed.</a:t>
            </a:r>
            <a:endParaRPr/>
          </a:p>
        </p:txBody>
      </p:sp>
      <p:sp>
        <p:nvSpPr>
          <p:cNvPr id="301" name="Google Shape;301;p7"/>
          <p:cNvSpPr txBox="1"/>
          <p:nvPr/>
        </p:nvSpPr>
        <p:spPr>
          <a:xfrm>
            <a:off x="260350" y="6042025"/>
            <a:ext cx="6119812" cy="167322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Details on suction pump</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Self-priming type pump shall be selected.</a:t>
            </a:r>
            <a:endParaRPr/>
          </a:p>
          <a:p>
            <a:pPr indent="0" lvl="0" marL="0" marR="0" rtl="0" algn="just">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Specification selection : ※Specification(㎥/hr) = [incoming flux Q(㎥) / operating time</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20hr] ×1.2(allowance rate)</a:t>
            </a:r>
            <a:endParaRPr/>
          </a:p>
          <a:p>
            <a:pPr indent="0" lvl="0" marL="0" marR="0" rtl="0" algn="just">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When the treatment flux is large quantity, several pumps shall be installed and back-up</a:t>
            </a:r>
            <a:endParaRPr/>
          </a:p>
          <a:p>
            <a:pPr indent="0" lvl="0" marL="0" marR="0" rtl="0" algn="l">
              <a:lnSpc>
                <a:spcPct val="15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pump must be installed.</a:t>
            </a:r>
            <a:endParaRPr/>
          </a:p>
        </p:txBody>
      </p:sp>
      <p:sp>
        <p:nvSpPr>
          <p:cNvPr id="302" name="Google Shape;302;p7"/>
          <p:cNvSpPr txBox="1"/>
          <p:nvPr/>
        </p:nvSpPr>
        <p:spPr>
          <a:xfrm>
            <a:off x="333375" y="158750"/>
            <a:ext cx="367188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2. MBR SYSTEM OPERATION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6" name="Shape 306"/>
        <p:cNvGrpSpPr/>
        <p:nvPr/>
      </p:nvGrpSpPr>
      <p:grpSpPr>
        <a:xfrm>
          <a:off x="0" y="0"/>
          <a:ext cx="0" cy="0"/>
          <a:chOff x="0" y="0"/>
          <a:chExt cx="0" cy="0"/>
        </a:xfrm>
      </p:grpSpPr>
      <p:sp>
        <p:nvSpPr>
          <p:cNvPr id="307" name="Google Shape;307;p8"/>
          <p:cNvSpPr txBox="1"/>
          <p:nvPr/>
        </p:nvSpPr>
        <p:spPr>
          <a:xfrm>
            <a:off x="333375" y="158750"/>
            <a:ext cx="367188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2. MBR SYSTEM OPERATION</a:t>
            </a:r>
            <a:endParaRPr/>
          </a:p>
        </p:txBody>
      </p:sp>
      <p:sp>
        <p:nvSpPr>
          <p:cNvPr id="308" name="Google Shape;308;p8"/>
          <p:cNvSpPr txBox="1"/>
          <p:nvPr/>
        </p:nvSpPr>
        <p:spPr>
          <a:xfrm>
            <a:off x="188912" y="1109662"/>
            <a:ext cx="6480175" cy="7634287"/>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2.1 Raw Water Requirement</a:t>
            </a:r>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Grease and oil </a:t>
            </a:r>
            <a:endParaRPr b="1" i="0" sz="1100" u="none">
              <a:solidFill>
                <a:schemeClr val="dk1"/>
              </a:solidFill>
              <a:latin typeface="Malgun Gothic"/>
              <a:ea typeface="Malgun Gothic"/>
              <a:cs typeface="Malgun Gothic"/>
              <a:sym typeface="Malgun Gothic"/>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Keep normal hexane extracts from raw water at 50 mg/L or less.</a:t>
            </a:r>
            <a:endParaRPr/>
          </a:p>
          <a:p>
            <a:pPr indent="0" lvl="0" marL="0" marR="0" rtl="0" algn="l">
              <a:lnSpc>
                <a:spcPct val="130000"/>
              </a:lnSpc>
              <a:spcBef>
                <a:spcPts val="0"/>
              </a:spcBef>
              <a:spcAft>
                <a:spcPts val="0"/>
              </a:spcAft>
              <a:buClr>
                <a:schemeClr val="dk1"/>
              </a:buClr>
              <a:buSzPts val="1100"/>
              <a:buFont typeface="Gulim"/>
              <a:buNone/>
            </a:pPr>
            <a:r>
              <a:t/>
            </a:r>
            <a:endParaRPr b="1"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In general, a microfiltration membrane surface may be clogged if the membrane is smeared with grease and oil such as animal and vegetable grease and oil and mineral oils. It is thus not desirable to put raw water with large oil and grease contents directly into an activated sludge tank. If normal hexane extracts from raw water exceed 50mg/L, pretreat raw water by oil-water-separation or flotation treatment to keep the extracts at 50 mg/L or less.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With grease and oil, such as animal and vegetable grease and oil, which can be decomposed by activated sludge, it is possible to prevent membrane surface from being clogged to a certain extent by maintaining high MLSS concentration. If, however, normal hexane extracts exceed 50 mg/L, membrane may still be smeared with grease and oil and clogged. Pretreatment is therefore recommended.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Since mineral oils are less susceptible to biodegradation, it is concerned that they may give a worse impact on membrane. Pay a particular attention if mineral oils are mixed into raw water. </a:t>
            </a:r>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4. If a large amount of surfactant is mixed into raw water, it may result in foaming in an aeration tank and cause problems such as sludge overflow.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Antifoaming Agent </a:t>
            </a:r>
            <a:endParaRPr b="1" i="0" sz="1100" u="none">
              <a:solidFill>
                <a:schemeClr val="dk1"/>
              </a:solidFill>
              <a:latin typeface="Malgun Gothic"/>
              <a:ea typeface="Malgun Gothic"/>
              <a:cs typeface="Malgun Gothic"/>
              <a:sym typeface="Malgun Gothic"/>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Silicon antifoaming agent may not be used. </a:t>
            </a:r>
            <a:endParaRPr b="1" i="0" sz="1100" u="none">
              <a:solidFill>
                <a:schemeClr val="dk1"/>
              </a:solidFill>
              <a:latin typeface="Malgun Gothic"/>
              <a:ea typeface="Malgun Gothic"/>
              <a:cs typeface="Malgun Gothic"/>
              <a:sym typeface="Malgun Gothic"/>
            </a:endParaRPr>
          </a:p>
          <a:p>
            <a:pPr indent="-69850" lvl="0" marL="0" marR="0" rtl="0" algn="l">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If an antifoaming agent is to be used, please use a higher alcohol, ether, or ester antifoaming agent.</a:t>
            </a:r>
            <a:endParaRPr/>
          </a:p>
          <a:p>
            <a:pPr indent="0" lvl="0" marL="0" marR="0" rtl="0" algn="l">
              <a:lnSpc>
                <a:spcPct val="130000"/>
              </a:lnSpc>
              <a:spcBef>
                <a:spcPts val="0"/>
              </a:spcBef>
              <a:spcAft>
                <a:spcPts val="0"/>
              </a:spcAft>
              <a:buClr>
                <a:schemeClr val="dk1"/>
              </a:buClr>
              <a:buSzPts val="1100"/>
              <a:buFont typeface="Gulim"/>
              <a:buNone/>
            </a:pPr>
            <a:r>
              <a:t/>
            </a:r>
            <a:endParaRPr b="1"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If an antifoaming agent is to be put into aeration tank due to foaming of sludge, please use a higher alcohol, ether, or ester antifoaming agent.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l">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If a silicon antifoaming agent is used, the antifoaming agent is absorbed on the membrane surface to precipitate  a  rise  in  trans  membrane  pressure.  Since  it  is  difficult  to  clean  the  membrane  surface  of adsorbed silicon antifoaming agent, it may then be required to replace the membrane.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2" name="Shape 312"/>
        <p:cNvGrpSpPr/>
        <p:nvPr/>
      </p:nvGrpSpPr>
      <p:grpSpPr>
        <a:xfrm>
          <a:off x="0" y="0"/>
          <a:ext cx="0" cy="0"/>
          <a:chOff x="0" y="0"/>
          <a:chExt cx="0" cy="0"/>
        </a:xfrm>
      </p:grpSpPr>
      <p:sp>
        <p:nvSpPr>
          <p:cNvPr id="313" name="Google Shape;313;p9"/>
          <p:cNvSpPr txBox="1"/>
          <p:nvPr/>
        </p:nvSpPr>
        <p:spPr>
          <a:xfrm>
            <a:off x="333375" y="158750"/>
            <a:ext cx="3671887" cy="396875"/>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Malgun Gothic"/>
              <a:buNone/>
            </a:pPr>
            <a:r>
              <a:rPr b="1" i="0" lang="en-US" sz="2000" u="none">
                <a:solidFill>
                  <a:schemeClr val="dk1"/>
                </a:solidFill>
                <a:latin typeface="Malgun Gothic"/>
                <a:ea typeface="Malgun Gothic"/>
                <a:cs typeface="Malgun Gothic"/>
                <a:sym typeface="Malgun Gothic"/>
              </a:rPr>
              <a:t>2. MBR SYSTEM OPERATION</a:t>
            </a:r>
            <a:endParaRPr/>
          </a:p>
        </p:txBody>
      </p:sp>
      <p:sp>
        <p:nvSpPr>
          <p:cNvPr id="314" name="Google Shape;314;p9"/>
          <p:cNvSpPr txBox="1"/>
          <p:nvPr/>
        </p:nvSpPr>
        <p:spPr>
          <a:xfrm>
            <a:off x="188912" y="1128712"/>
            <a:ext cx="6480175" cy="7854950"/>
          </a:xfrm>
          <a:prstGeom prst="rect">
            <a:avLst/>
          </a:prstGeom>
          <a:noFill/>
          <a:ln>
            <a:noFill/>
          </a:ln>
          <a:effectLst>
            <a:outerShdw blurRad="63500" dir="2700000" dist="17960">
              <a:srgbClr val="433E69"/>
            </a:outerShdw>
          </a:effectLst>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If foaming occurs in sludge, use physical antifoaming means, such as spraying water on the foam surface, also in combination with a minimum amount of an antifoaming agent.</a:t>
            </a:r>
            <a:endParaRPr/>
          </a:p>
          <a:p>
            <a:pPr indent="0" lvl="0" marL="0" marR="0" rtl="0" algn="just">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400"/>
              <a:buFont typeface="Malgun Gothic"/>
              <a:buNone/>
            </a:pPr>
            <a:r>
              <a:rPr b="1" i="0" lang="en-US" sz="1400" u="none">
                <a:solidFill>
                  <a:schemeClr val="dk1"/>
                </a:solidFill>
                <a:latin typeface="Malgun Gothic"/>
                <a:ea typeface="Malgun Gothic"/>
                <a:cs typeface="Malgun Gothic"/>
                <a:sym typeface="Malgun Gothic"/>
              </a:rPr>
              <a:t>2.2 Activated Sludge Requirements</a:t>
            </a:r>
            <a:endParaRPr/>
          </a:p>
          <a:p>
            <a:pPr indent="0" lvl="0" marL="0" marR="0" rtl="0" algn="just">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MLSS Concentration </a:t>
            </a:r>
            <a:endParaRPr b="1" i="0" sz="1100" u="none">
              <a:solidFill>
                <a:schemeClr val="dk1"/>
              </a:solidFill>
              <a:latin typeface="Malgun Gothic"/>
              <a:ea typeface="Malgun Gothic"/>
              <a:cs typeface="Malgun Gothic"/>
              <a:sym typeface="Malgun Gothic"/>
            </a:endParaRPr>
          </a:p>
          <a:p>
            <a:pPr indent="-69850" lvl="0" marL="0" marR="0" rtl="0" algn="just">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Recommended range: 5,000 to 12,000 mg/L(min: 3,000 mg/L, max: 15,000 mg/L) </a:t>
            </a:r>
            <a:endParaRPr b="1"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Gulim"/>
              <a:buNone/>
            </a:pPr>
            <a:r>
              <a:t/>
            </a:r>
            <a:endParaRPr b="1"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As MBR system separates liquid and solids by membrane, it can treat wastewater while maintaining a high MLSS concentration unlike ordinary precipitation methods. Keep a MLSS concentration within the range of 5,000 to 12,000 mg/L in operating. </a:t>
            </a:r>
            <a:endParaRPr/>
          </a:p>
          <a:p>
            <a:pPr indent="0" lvl="0" marL="0" marR="0" rtl="0" algn="just">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2. As the MLSS concentration rises, its viscosity also rises, reducing the membrane cleaning performance by aeration. In particular, viscosity tends to rise sharply if the MLSS concentration exceeds 12,000 mg/L. So, keep the MLSS concentration within the recommended range. Viscosity, however, differs by the properties of raw water and sludge even with the same MLSS concentration, it is recommended to maintain and control the MLSS concentration along with sludge viscosity covered in the next section (4.2 in this chapter). </a:t>
            </a:r>
            <a:endParaRPr/>
          </a:p>
          <a:p>
            <a:pPr indent="0" lvl="0" marL="0" marR="0" rtl="0" algn="just">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3. The lower limit of MLSS concentration is 3,000 mg/L. If it goes below this limit, the BOD-MLSS load increases more than a typical MBR design value to cause the insufficient decomposition of organic matter, which may result in a sharp rise in trans membrane pressure.   </a:t>
            </a:r>
            <a:endParaRPr/>
          </a:p>
          <a:p>
            <a:pPr indent="0" lvl="0" marL="0" marR="0" rtl="0" algn="just">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4. If the MLSS concentration is lower than 3,000 mg/L, for instance, when the system starts up, set the membrane flux lower than normal and gradually increase the MLSS concentration. </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Membrane flux at start-up (for reference) </a:t>
            </a:r>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 (Design membrane flux)×(Current MLSS concentration)/(Design MLSS concentration)</a:t>
            </a:r>
            <a:endParaRPr/>
          </a:p>
          <a:p>
            <a:pPr indent="0" lvl="0" marL="0" marR="0" rtl="0" algn="just">
              <a:lnSpc>
                <a:spcPct val="130000"/>
              </a:lnSpc>
              <a:spcBef>
                <a:spcPts val="0"/>
              </a:spcBef>
              <a:spcAft>
                <a:spcPts val="0"/>
              </a:spcAft>
              <a:buClr>
                <a:schemeClr val="dk1"/>
              </a:buClr>
              <a:buSzPts val="1100"/>
              <a:buFont typeface="Gulim"/>
              <a:buNone/>
            </a:pPr>
            <a:r>
              <a:t/>
            </a:r>
            <a:endParaRPr b="0"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1" i="0" lang="en-US" sz="1100" u="none">
                <a:solidFill>
                  <a:schemeClr val="dk1"/>
                </a:solidFill>
                <a:latin typeface="Malgun Gothic"/>
                <a:ea typeface="Malgun Gothic"/>
                <a:cs typeface="Malgun Gothic"/>
                <a:sym typeface="Malgun Gothic"/>
              </a:rPr>
              <a:t>● Sludge Viscosity</a:t>
            </a:r>
            <a:endParaRPr/>
          </a:p>
          <a:p>
            <a:pPr indent="-69850" lvl="0" marL="0" marR="0" rtl="0" algn="just">
              <a:lnSpc>
                <a:spcPct val="130000"/>
              </a:lnSpc>
              <a:spcBef>
                <a:spcPts val="0"/>
              </a:spcBef>
              <a:spcAft>
                <a:spcPts val="0"/>
              </a:spcAft>
              <a:buClr>
                <a:schemeClr val="dk1"/>
              </a:buClr>
              <a:buSzPts val="1100"/>
              <a:buFont typeface="Malgun Gothic"/>
              <a:buChar char="-"/>
            </a:pPr>
            <a:r>
              <a:rPr b="1" i="0" lang="en-US" sz="1100" u="none">
                <a:solidFill>
                  <a:schemeClr val="dk1"/>
                </a:solidFill>
                <a:latin typeface="Malgun Gothic"/>
                <a:ea typeface="Malgun Gothic"/>
                <a:cs typeface="Malgun Gothic"/>
                <a:sym typeface="Malgun Gothic"/>
              </a:rPr>
              <a:t>Recommended range: 30 mPa·s or less*</a:t>
            </a:r>
            <a:endParaRPr/>
          </a:p>
          <a:p>
            <a:pPr indent="0" lvl="0" marL="0" marR="0" rtl="0" algn="just">
              <a:lnSpc>
                <a:spcPct val="130000"/>
              </a:lnSpc>
              <a:spcBef>
                <a:spcPts val="0"/>
              </a:spcBef>
              <a:spcAft>
                <a:spcPts val="0"/>
              </a:spcAft>
              <a:buClr>
                <a:schemeClr val="dk1"/>
              </a:buClr>
              <a:buSzPts val="1100"/>
              <a:buFont typeface="Gulim"/>
              <a:buNone/>
            </a:pPr>
            <a:r>
              <a:t/>
            </a:r>
            <a:endParaRPr b="1" i="0" sz="1100" u="none">
              <a:solidFill>
                <a:schemeClr val="dk1"/>
              </a:solidFill>
              <a:latin typeface="Malgun Gothic"/>
              <a:ea typeface="Malgun Gothic"/>
              <a:cs typeface="Malgun Gothic"/>
              <a:sym typeface="Malgun Gothic"/>
            </a:endParaRPr>
          </a:p>
          <a:p>
            <a:pPr indent="0" lvl="0" marL="0" marR="0" rtl="0" algn="just">
              <a:lnSpc>
                <a:spcPct val="130000"/>
              </a:lnSpc>
              <a:spcBef>
                <a:spcPts val="0"/>
              </a:spcBef>
              <a:spcAft>
                <a:spcPts val="0"/>
              </a:spcAft>
              <a:buClr>
                <a:schemeClr val="dk1"/>
              </a:buClr>
              <a:buSzPts val="1100"/>
              <a:buFont typeface="Malgun Gothic"/>
              <a:buNone/>
            </a:pPr>
            <a:r>
              <a:rPr b="0" i="0" lang="en-US" sz="1100" u="none">
                <a:solidFill>
                  <a:schemeClr val="dk1"/>
                </a:solidFill>
                <a:latin typeface="Malgun Gothic"/>
                <a:ea typeface="Malgun Gothic"/>
                <a:cs typeface="Malgun Gothic"/>
                <a:sym typeface="Malgun Gothic"/>
              </a:rPr>
              <a:t>1. When treating industrial wastewater, sludge viscosity needs to be controlled besides MLSS concentration. If sludge  viscosity exceeds the upper limit of the recommended range of 30 mPa·s*, the membrane cleaning performance declines, which can cause sludge to widely cover the membrane surface to clog its micropores, hindering the stable operation. So, lower viscosity by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9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0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1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5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6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3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4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7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2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8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4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6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2004-04-28T09:15:25Z</dcterms:created>
  <dc:creator>ARTCOM PT</dc:creator>
</cp:coreProperties>
</file>